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svg" ContentType="image/svg"/>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saveSubsetFonts="1">
  <p:sldMasterIdLst>
    <p:sldMasterId id="2147483648" r:id="rId1"/>
  </p:sldMasterIdLst>
  <p:notesMasterIdLst>
    <p:notesMasterId r:id="rId2"/>
  </p:notesMasterIdLst>
  <p:sldIdLst>
    <p:sldId id="295" r:id="rId3"/>
    <p:sldId id="396" r:id="rId4"/>
    <p:sldId id="415" r:id="rId5"/>
    <p:sldId id="369" r:id="rId6"/>
    <p:sldId id="395" r:id="rId7"/>
    <p:sldId id="394" r:id="rId8"/>
    <p:sldId id="377" r:id="rId9"/>
    <p:sldId id="370" r:id="rId10"/>
    <p:sldId id="372" r:id="rId11"/>
    <p:sldId id="371" r:id="rId12"/>
    <p:sldId id="375" r:id="rId13"/>
    <p:sldId id="373" r:id="rId14"/>
    <p:sldId id="374" r:id="rId15"/>
    <p:sldId id="398" r:id="rId16"/>
    <p:sldId id="380" r:id="rId17"/>
    <p:sldId id="388" r:id="rId18"/>
    <p:sldId id="399" r:id="rId19"/>
    <p:sldId id="378" r:id="rId20"/>
    <p:sldId id="379" r:id="rId21"/>
    <p:sldId id="381" r:id="rId22"/>
    <p:sldId id="387" r:id="rId23"/>
    <p:sldId id="382" r:id="rId24"/>
    <p:sldId id="383" r:id="rId25"/>
    <p:sldId id="385" r:id="rId26"/>
    <p:sldId id="412" r:id="rId27"/>
    <p:sldId id="391" r:id="rId28"/>
    <p:sldId id="400" r:id="rId29"/>
    <p:sldId id="389" r:id="rId30"/>
    <p:sldId id="401" r:id="rId31"/>
    <p:sldId id="409" r:id="rId32"/>
    <p:sldId id="403" r:id="rId33"/>
    <p:sldId id="406" r:id="rId34"/>
    <p:sldId id="407" r:id="rId35"/>
    <p:sldId id="416" r:id="rId36"/>
    <p:sldId id="404" r:id="rId37"/>
    <p:sldId id="410" r:id="rId38"/>
    <p:sldId id="414" r:id="rId39"/>
    <p:sldId id="411" r:id="rId40"/>
    <p:sldId id="393" r:id="rId41"/>
    <p:sldId id="334" r:id="rId42"/>
  </p:sldIdLst>
  <p:sldSz cx="12192000" cy="6858000"/>
  <p:notesSz cx="6858000" cy="9144000"/>
  <p:custDataLst>
    <p:tags r:id="rId43"/>
  </p:custData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181E"/>
    <a:srgbClr val="5D1311"/>
    <a:srgbClr val="084CD9"/>
    <a:srgbClr val="BC0707"/>
    <a:srgbClr val="DB1F28"/>
    <a:srgbClr val="E42E37"/>
    <a:srgbClr val="743A8C"/>
    <a:srgbClr val="45AAB1"/>
    <a:srgbClr val="F95428"/>
    <a:srgbClr val="253B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0" autoAdjust="0"/>
    <p:restoredTop sz="84314" autoAdjust="0"/>
  </p:normalViewPr>
  <p:slideViewPr>
    <p:cSldViewPr snapToGrid="0">
      <p:cViewPr varScale="1">
        <p:scale>
          <a:sx n="66" d="100"/>
          <a:sy n="66" d="100"/>
        </p:scale>
        <p:origin x="1109" y="58"/>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 Type="http://schemas.openxmlformats.org/officeDocument/2006/relationships/slide" Target="slides/slide1.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 Type="http://schemas.openxmlformats.org/officeDocument/2006/relationships/slide" Target="slides/slide2.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tags" Target="tags/tag1.xml" /><Relationship Id="rId44" Type="http://schemas.openxmlformats.org/officeDocument/2006/relationships/presProps" Target="presProps.xml" /><Relationship Id="rId45" Type="http://schemas.openxmlformats.org/officeDocument/2006/relationships/viewProps" Target="viewProps.xml" /><Relationship Id="rId46" Type="http://schemas.openxmlformats.org/officeDocument/2006/relationships/theme" Target="theme/theme1.xml" /><Relationship Id="rId47" Type="http://schemas.openxmlformats.org/officeDocument/2006/relationships/tableStyles" Target="tableStyles.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A11AF4-2F49-4066-A5D0-EDDECE49E42F}" type="datetimeFigureOut">
              <a:rPr lang="tr-TR" smtClean="0"/>
              <a:t>25.02.2025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533B07-1CA9-4737-9B37-E31D5EB9F3A5}" type="slidenum">
              <a:rPr lang="tr-TR" smtClean="0"/>
              <a:t>‹#›</a:t>
            </a:fld>
            <a:endParaRPr lang="tr-TR"/>
          </a:p>
        </p:txBody>
      </p:sp>
    </p:spTree>
    <p:extLst>
      <p:ext uri="{BB962C8B-B14F-4D97-AF65-F5344CB8AC3E}">
        <p14:creationId xmlns:p14="http://schemas.microsoft.com/office/powerpoint/2010/main" val="3526584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F533B07-1CA9-4737-9B37-E31D5EB9F3A5}" type="slidenum">
              <a:rPr lang="tr-TR" smtClean="0"/>
              <a:t>1</a:t>
            </a:fld>
            <a:endParaRPr lang="tr-TR"/>
          </a:p>
        </p:txBody>
      </p:sp>
    </p:spTree>
    <p:extLst>
      <p:ext uri="{BB962C8B-B14F-4D97-AF65-F5344CB8AC3E}">
        <p14:creationId xmlns:p14="http://schemas.microsoft.com/office/powerpoint/2010/main" val="3387731766"/>
      </p:ext>
    </p:extLst>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F533B07-1CA9-4737-9B37-E31D5EB9F3A5}" type="slidenum">
              <a:rPr lang="tr-TR" smtClean="0"/>
              <a:t>14</a:t>
            </a:fld>
            <a:endParaRPr lang="tr-TR"/>
          </a:p>
        </p:txBody>
      </p:sp>
    </p:spTree>
    <p:extLst>
      <p:ext uri="{BB962C8B-B14F-4D97-AF65-F5344CB8AC3E}">
        <p14:creationId xmlns:p14="http://schemas.microsoft.com/office/powerpoint/2010/main" val="2116161504"/>
      </p:ext>
    </p:extLst>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F533B07-1CA9-4737-9B37-E31D5EB9F3A5}" type="slidenum">
              <a:rPr lang="tr-TR" smtClean="0"/>
              <a:t>15</a:t>
            </a:fld>
            <a:endParaRPr lang="tr-TR"/>
          </a:p>
        </p:txBody>
      </p:sp>
    </p:spTree>
    <p:extLst>
      <p:ext uri="{BB962C8B-B14F-4D97-AF65-F5344CB8AC3E}">
        <p14:creationId xmlns:p14="http://schemas.microsoft.com/office/powerpoint/2010/main" val="1395077771"/>
      </p:ext>
    </p:extLst>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F533B07-1CA9-4737-9B37-E31D5EB9F3A5}" type="slidenum">
              <a:rPr lang="tr-TR" smtClean="0"/>
              <a:t>16</a:t>
            </a:fld>
            <a:endParaRPr lang="tr-TR"/>
          </a:p>
        </p:txBody>
      </p:sp>
    </p:spTree>
    <p:extLst>
      <p:ext uri="{BB962C8B-B14F-4D97-AF65-F5344CB8AC3E}">
        <p14:creationId xmlns:p14="http://schemas.microsoft.com/office/powerpoint/2010/main" val="1644929363"/>
      </p:ext>
    </p:extLst>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F533B07-1CA9-4737-9B37-E31D5EB9F3A5}" type="slidenum">
              <a:rPr lang="tr-TR" smtClean="0"/>
              <a:t>18</a:t>
            </a:fld>
            <a:endParaRPr lang="tr-TR"/>
          </a:p>
        </p:txBody>
      </p:sp>
    </p:spTree>
    <p:extLst>
      <p:ext uri="{BB962C8B-B14F-4D97-AF65-F5344CB8AC3E}">
        <p14:creationId xmlns:p14="http://schemas.microsoft.com/office/powerpoint/2010/main" val="943467310"/>
      </p:ext>
    </p:extLst>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F533B07-1CA9-4737-9B37-E31D5EB9F3A5}" type="slidenum">
              <a:rPr lang="tr-TR" smtClean="0"/>
              <a:t>19</a:t>
            </a:fld>
            <a:endParaRPr lang="tr-TR"/>
          </a:p>
        </p:txBody>
      </p:sp>
    </p:spTree>
    <p:extLst>
      <p:ext uri="{BB962C8B-B14F-4D97-AF65-F5344CB8AC3E}">
        <p14:creationId xmlns:p14="http://schemas.microsoft.com/office/powerpoint/2010/main" val="550328015"/>
      </p:ext>
    </p:extLst>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spcBef>
                <a:spcPts val="600"/>
              </a:spcBef>
              <a:spcAft>
                <a:spcPts val="600"/>
              </a:spcAft>
              <a:tabLst>
                <a:tab pos="6412230"/>
              </a:tabLst>
            </a:pPr>
            <a:endParaRPr lang="tr-TR"/>
          </a:p>
        </p:txBody>
      </p:sp>
      <p:sp>
        <p:nvSpPr>
          <p:cNvPr id="4" name="Slayt Numarası Yer Tutucusu 3"/>
          <p:cNvSpPr>
            <a:spLocks noGrp="1"/>
          </p:cNvSpPr>
          <p:nvPr>
            <p:ph type="sldNum" sz="quarter" idx="5"/>
          </p:nvPr>
        </p:nvSpPr>
        <p:spPr/>
        <p:txBody>
          <a:bodyPr/>
          <a:lstStyle/>
          <a:p>
            <a:fld id="{BF533B07-1CA9-4737-9B37-E31D5EB9F3A5}" type="slidenum">
              <a:rPr lang="tr-TR" smtClean="0"/>
              <a:t>20</a:t>
            </a:fld>
            <a:endParaRPr lang="tr-TR"/>
          </a:p>
        </p:txBody>
      </p:sp>
    </p:spTree>
    <p:extLst>
      <p:ext uri="{BB962C8B-B14F-4D97-AF65-F5344CB8AC3E}">
        <p14:creationId xmlns:p14="http://schemas.microsoft.com/office/powerpoint/2010/main" val="547723281"/>
      </p:ext>
    </p:extLst>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tr-TR"/>
          </a:p>
          <a:p>
            <a:endParaRPr lang="tr-TR"/>
          </a:p>
        </p:txBody>
      </p:sp>
      <p:sp>
        <p:nvSpPr>
          <p:cNvPr id="4" name="Slayt Numarası Yer Tutucusu 3"/>
          <p:cNvSpPr>
            <a:spLocks noGrp="1"/>
          </p:cNvSpPr>
          <p:nvPr>
            <p:ph type="sldNum" sz="quarter" idx="5"/>
          </p:nvPr>
        </p:nvSpPr>
        <p:spPr/>
        <p:txBody>
          <a:bodyPr/>
          <a:lstStyle/>
          <a:p>
            <a:fld id="{BF533B07-1CA9-4737-9B37-E31D5EB9F3A5}" type="slidenum">
              <a:rPr lang="tr-TR" smtClean="0"/>
              <a:t>21</a:t>
            </a:fld>
            <a:endParaRPr lang="tr-TR"/>
          </a:p>
        </p:txBody>
      </p:sp>
    </p:spTree>
    <p:extLst>
      <p:ext uri="{BB962C8B-B14F-4D97-AF65-F5344CB8AC3E}">
        <p14:creationId xmlns:p14="http://schemas.microsoft.com/office/powerpoint/2010/main" val="3434306547"/>
      </p:ext>
    </p:extLst>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F533B07-1CA9-4737-9B37-E31D5EB9F3A5}" type="slidenum">
              <a:rPr lang="tr-TR" smtClean="0"/>
              <a:t>22</a:t>
            </a:fld>
            <a:endParaRPr lang="tr-TR"/>
          </a:p>
        </p:txBody>
      </p:sp>
    </p:spTree>
    <p:extLst>
      <p:ext uri="{BB962C8B-B14F-4D97-AF65-F5344CB8AC3E}">
        <p14:creationId xmlns:p14="http://schemas.microsoft.com/office/powerpoint/2010/main" val="3090453605"/>
      </p:ext>
    </p:extLst>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F533B07-1CA9-4737-9B37-E31D5EB9F3A5}" type="slidenum">
              <a:rPr lang="tr-TR" smtClean="0"/>
              <a:t>25</a:t>
            </a:fld>
            <a:endParaRPr lang="tr-TR"/>
          </a:p>
        </p:txBody>
      </p:sp>
    </p:spTree>
    <p:extLst>
      <p:ext uri="{BB962C8B-B14F-4D97-AF65-F5344CB8AC3E}">
        <p14:creationId xmlns:p14="http://schemas.microsoft.com/office/powerpoint/2010/main" val="2745300740"/>
      </p:ext>
    </p:extLst>
  </p:cSld>
  <p:clrMapOvr>
    <a:masterClrMapping/>
  </p:clrMapOvr>
</p:notes>
</file>

<file path=ppt/notesSlides/notesSlide1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F533B07-1CA9-4737-9B37-E31D5EB9F3A5}" type="slidenum">
              <a:rPr lang="tr-TR" smtClean="0"/>
              <a:t>26</a:t>
            </a:fld>
            <a:endParaRPr lang="tr-TR"/>
          </a:p>
        </p:txBody>
      </p:sp>
    </p:spTree>
    <p:extLst>
      <p:ext uri="{BB962C8B-B14F-4D97-AF65-F5344CB8AC3E}">
        <p14:creationId xmlns:p14="http://schemas.microsoft.com/office/powerpoint/2010/main" val="1950484236"/>
      </p:ext>
    </p:extLst>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F533B07-1CA9-4737-9B37-E31D5EB9F3A5}" type="slidenum">
              <a:rPr lang="tr-TR" smtClean="0"/>
              <a:t>3</a:t>
            </a:fld>
            <a:endParaRPr lang="tr-TR"/>
          </a:p>
        </p:txBody>
      </p:sp>
    </p:spTree>
    <p:extLst>
      <p:ext uri="{BB962C8B-B14F-4D97-AF65-F5344CB8AC3E}">
        <p14:creationId xmlns:p14="http://schemas.microsoft.com/office/powerpoint/2010/main" val="962585981"/>
      </p:ext>
    </p:extLst>
  </p:cSld>
  <p:clrMapOvr>
    <a:masterClrMapping/>
  </p:clrMapOvr>
</p:notes>
</file>

<file path=ppt/notesSlides/notesSlide2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F533B07-1CA9-4737-9B37-E31D5EB9F3A5}" type="slidenum">
              <a:rPr lang="tr-TR" smtClean="0"/>
              <a:t>27</a:t>
            </a:fld>
            <a:endParaRPr lang="tr-TR"/>
          </a:p>
        </p:txBody>
      </p:sp>
    </p:spTree>
    <p:extLst>
      <p:ext uri="{BB962C8B-B14F-4D97-AF65-F5344CB8AC3E}">
        <p14:creationId xmlns:p14="http://schemas.microsoft.com/office/powerpoint/2010/main" val="1559046304"/>
      </p:ext>
    </p:extLst>
  </p:cSld>
  <p:clrMapOvr>
    <a:masterClrMapping/>
  </p:clrMapOvr>
</p:notes>
</file>

<file path=ppt/notesSlides/notesSlide2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F533B07-1CA9-4737-9B37-E31D5EB9F3A5}" type="slidenum">
              <a:rPr lang="tr-TR" smtClean="0"/>
              <a:t>28</a:t>
            </a:fld>
            <a:endParaRPr lang="tr-TR"/>
          </a:p>
        </p:txBody>
      </p:sp>
    </p:spTree>
    <p:extLst>
      <p:ext uri="{BB962C8B-B14F-4D97-AF65-F5344CB8AC3E}">
        <p14:creationId xmlns:p14="http://schemas.microsoft.com/office/powerpoint/2010/main" val="1935020069"/>
      </p:ext>
    </p:extLst>
  </p:cSld>
  <p:clrMapOvr>
    <a:masterClrMapping/>
  </p:clrMapOvr>
</p:notes>
</file>

<file path=ppt/notesSlides/notesSlide2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F533B07-1CA9-4737-9B37-E31D5EB9F3A5}" type="slidenum">
              <a:rPr lang="tr-TR" smtClean="0"/>
              <a:t>29</a:t>
            </a:fld>
            <a:endParaRPr lang="tr-TR"/>
          </a:p>
        </p:txBody>
      </p:sp>
    </p:spTree>
    <p:extLst>
      <p:ext uri="{BB962C8B-B14F-4D97-AF65-F5344CB8AC3E}">
        <p14:creationId xmlns:p14="http://schemas.microsoft.com/office/powerpoint/2010/main" val="1029569046"/>
      </p:ext>
    </p:extLst>
  </p:cSld>
  <p:clrMapOvr>
    <a:masterClrMapping/>
  </p:clrMapOvr>
</p:notes>
</file>

<file path=ppt/notesSlides/notesSlide2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F533B07-1CA9-4737-9B37-E31D5EB9F3A5}" type="slidenum">
              <a:rPr lang="tr-TR" smtClean="0"/>
              <a:t>30</a:t>
            </a:fld>
            <a:endParaRPr lang="tr-TR"/>
          </a:p>
        </p:txBody>
      </p:sp>
    </p:spTree>
    <p:extLst>
      <p:ext uri="{BB962C8B-B14F-4D97-AF65-F5344CB8AC3E}">
        <p14:creationId xmlns:p14="http://schemas.microsoft.com/office/powerpoint/2010/main" val="1613121885"/>
      </p:ext>
    </p:extLst>
  </p:cSld>
  <p:clrMapOvr>
    <a:masterClrMapping/>
  </p:clrMapOvr>
</p:notes>
</file>

<file path=ppt/notesSlides/notesSlide2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F533B07-1CA9-4737-9B37-E31D5EB9F3A5}" type="slidenum">
              <a:rPr lang="tr-TR" smtClean="0"/>
              <a:t>31</a:t>
            </a:fld>
            <a:endParaRPr lang="tr-TR"/>
          </a:p>
        </p:txBody>
      </p:sp>
    </p:spTree>
    <p:extLst>
      <p:ext uri="{BB962C8B-B14F-4D97-AF65-F5344CB8AC3E}">
        <p14:creationId xmlns:p14="http://schemas.microsoft.com/office/powerpoint/2010/main" val="3284101611"/>
      </p:ext>
    </p:extLst>
  </p:cSld>
  <p:clrMapOvr>
    <a:masterClrMapping/>
  </p:clrMapOvr>
</p:notes>
</file>

<file path=ppt/notesSlides/notesSlide2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F533B07-1CA9-4737-9B37-E31D5EB9F3A5}" type="slidenum">
              <a:rPr lang="tr-TR" smtClean="0"/>
              <a:t>32</a:t>
            </a:fld>
            <a:endParaRPr lang="tr-TR"/>
          </a:p>
        </p:txBody>
      </p:sp>
    </p:spTree>
    <p:extLst>
      <p:ext uri="{BB962C8B-B14F-4D97-AF65-F5344CB8AC3E}">
        <p14:creationId xmlns:p14="http://schemas.microsoft.com/office/powerpoint/2010/main" val="3895801448"/>
      </p:ext>
    </p:extLst>
  </p:cSld>
  <p:clrMapOvr>
    <a:masterClrMapping/>
  </p:clrMapOvr>
</p:notes>
</file>

<file path=ppt/notesSlides/notesSlide2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F533B07-1CA9-4737-9B37-E31D5EB9F3A5}" type="slidenum">
              <a:rPr lang="tr-TR" smtClean="0"/>
              <a:t>33</a:t>
            </a:fld>
            <a:endParaRPr lang="tr-TR"/>
          </a:p>
        </p:txBody>
      </p:sp>
    </p:spTree>
    <p:extLst>
      <p:ext uri="{BB962C8B-B14F-4D97-AF65-F5344CB8AC3E}">
        <p14:creationId xmlns:p14="http://schemas.microsoft.com/office/powerpoint/2010/main" val="1613686229"/>
      </p:ext>
    </p:extLst>
  </p:cSld>
  <p:clrMapOvr>
    <a:masterClrMapping/>
  </p:clrMapOvr>
</p:notes>
</file>

<file path=ppt/notesSlides/notesSlide2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F533B07-1CA9-4737-9B37-E31D5EB9F3A5}" type="slidenum">
              <a:rPr lang="tr-TR" smtClean="0"/>
              <a:t>34</a:t>
            </a:fld>
            <a:endParaRPr lang="tr-TR"/>
          </a:p>
        </p:txBody>
      </p:sp>
    </p:spTree>
    <p:extLst>
      <p:ext uri="{BB962C8B-B14F-4D97-AF65-F5344CB8AC3E}">
        <p14:creationId xmlns:p14="http://schemas.microsoft.com/office/powerpoint/2010/main" val="1537807094"/>
      </p:ext>
    </p:extLst>
  </p:cSld>
  <p:clrMapOvr>
    <a:masterClrMapping/>
  </p:clrMapOvr>
</p:notes>
</file>

<file path=ppt/notesSlides/notesSlide2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F533B07-1CA9-4737-9B37-E31D5EB9F3A5}" type="slidenum">
              <a:rPr lang="tr-TR" smtClean="0"/>
              <a:t>35</a:t>
            </a:fld>
            <a:endParaRPr lang="tr-TR"/>
          </a:p>
        </p:txBody>
      </p:sp>
    </p:spTree>
    <p:extLst>
      <p:ext uri="{BB962C8B-B14F-4D97-AF65-F5344CB8AC3E}">
        <p14:creationId xmlns:p14="http://schemas.microsoft.com/office/powerpoint/2010/main" val="341247887"/>
      </p:ext>
    </p:extLst>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F533B07-1CA9-4737-9B37-E31D5EB9F3A5}" type="slidenum">
              <a:rPr lang="tr-TR" smtClean="0"/>
              <a:t>4</a:t>
            </a:fld>
            <a:endParaRPr lang="tr-TR"/>
          </a:p>
        </p:txBody>
      </p:sp>
    </p:spTree>
    <p:extLst>
      <p:ext uri="{BB962C8B-B14F-4D97-AF65-F5344CB8AC3E}">
        <p14:creationId xmlns:p14="http://schemas.microsoft.com/office/powerpoint/2010/main" val="477668667"/>
      </p:ext>
    </p:extLst>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F533B07-1CA9-4737-9B37-E31D5EB9F3A5}" type="slidenum">
              <a:rPr lang="tr-TR" smtClean="0"/>
              <a:t>7</a:t>
            </a:fld>
            <a:endParaRPr lang="tr-TR"/>
          </a:p>
        </p:txBody>
      </p:sp>
    </p:spTree>
    <p:extLst>
      <p:ext uri="{BB962C8B-B14F-4D97-AF65-F5344CB8AC3E}">
        <p14:creationId xmlns:p14="http://schemas.microsoft.com/office/powerpoint/2010/main" val="2001851937"/>
      </p:ext>
    </p:extLst>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F533B07-1CA9-4737-9B37-E31D5EB9F3A5}" type="slidenum">
              <a:rPr lang="tr-TR" smtClean="0"/>
              <a:t>9</a:t>
            </a:fld>
            <a:endParaRPr lang="tr-TR"/>
          </a:p>
        </p:txBody>
      </p:sp>
    </p:spTree>
    <p:extLst>
      <p:ext uri="{BB962C8B-B14F-4D97-AF65-F5344CB8AC3E}">
        <p14:creationId xmlns:p14="http://schemas.microsoft.com/office/powerpoint/2010/main" val="3159613237"/>
      </p:ext>
    </p:extLst>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a:p>
            <a:endParaRPr lang="tr-TR"/>
          </a:p>
        </p:txBody>
      </p:sp>
      <p:sp>
        <p:nvSpPr>
          <p:cNvPr id="4" name="Slayt Numarası Yer Tutucusu 3"/>
          <p:cNvSpPr>
            <a:spLocks noGrp="1"/>
          </p:cNvSpPr>
          <p:nvPr>
            <p:ph type="sldNum" sz="quarter" idx="5"/>
          </p:nvPr>
        </p:nvSpPr>
        <p:spPr/>
        <p:txBody>
          <a:bodyPr/>
          <a:lstStyle/>
          <a:p>
            <a:fld id="{BF533B07-1CA9-4737-9B37-E31D5EB9F3A5}" type="slidenum">
              <a:rPr lang="tr-TR" smtClean="0"/>
              <a:t>10</a:t>
            </a:fld>
            <a:endParaRPr lang="tr-TR"/>
          </a:p>
        </p:txBody>
      </p:sp>
    </p:spTree>
    <p:extLst>
      <p:ext uri="{BB962C8B-B14F-4D97-AF65-F5344CB8AC3E}">
        <p14:creationId xmlns:p14="http://schemas.microsoft.com/office/powerpoint/2010/main" val="1249917248"/>
      </p:ext>
    </p:extLst>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200" b="0" i="0" kern="1200">
              <a:solidFill>
                <a:schemeClr val="tx1"/>
              </a:solidFill>
              <a:effectLst/>
              <a:latin typeface="+mn-lt"/>
              <a:ea typeface="+mn-ea"/>
              <a:cs typeface="+mn-cs"/>
            </a:endParaRPr>
          </a:p>
          <a:p>
            <a:r>
              <a:rPr lang="tr-TR" sz="1200" b="0" i="0" kern="1200">
                <a:solidFill>
                  <a:schemeClr val="tx1"/>
                </a:solidFill>
                <a:effectLst/>
                <a:latin typeface="+mn-lt"/>
                <a:ea typeface="+mn-ea"/>
                <a:cs typeface="+mn-cs"/>
              </a:rPr>
              <a:t> </a:t>
            </a:r>
            <a:endParaRPr lang="tr-TR"/>
          </a:p>
          <a:p>
            <a:endParaRPr lang="tr-TR"/>
          </a:p>
        </p:txBody>
      </p:sp>
      <p:sp>
        <p:nvSpPr>
          <p:cNvPr id="4" name="Slayt Numarası Yer Tutucusu 3"/>
          <p:cNvSpPr>
            <a:spLocks noGrp="1"/>
          </p:cNvSpPr>
          <p:nvPr>
            <p:ph type="sldNum" sz="quarter" idx="5"/>
          </p:nvPr>
        </p:nvSpPr>
        <p:spPr/>
        <p:txBody>
          <a:bodyPr/>
          <a:lstStyle/>
          <a:p>
            <a:fld id="{BF533B07-1CA9-4737-9B37-E31D5EB9F3A5}" type="slidenum">
              <a:rPr lang="tr-TR" smtClean="0"/>
              <a:t>11</a:t>
            </a:fld>
            <a:endParaRPr lang="tr-TR"/>
          </a:p>
        </p:txBody>
      </p:sp>
    </p:spTree>
    <p:extLst>
      <p:ext uri="{BB962C8B-B14F-4D97-AF65-F5344CB8AC3E}">
        <p14:creationId xmlns:p14="http://schemas.microsoft.com/office/powerpoint/2010/main" val="4085783265"/>
      </p:ext>
    </p:extLst>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F533B07-1CA9-4737-9B37-E31D5EB9F3A5}" type="slidenum">
              <a:rPr lang="tr-TR" smtClean="0"/>
              <a:t>12</a:t>
            </a:fld>
            <a:endParaRPr lang="tr-TR"/>
          </a:p>
        </p:txBody>
      </p:sp>
    </p:spTree>
    <p:extLst>
      <p:ext uri="{BB962C8B-B14F-4D97-AF65-F5344CB8AC3E}">
        <p14:creationId xmlns:p14="http://schemas.microsoft.com/office/powerpoint/2010/main" val="2422284885"/>
      </p:ext>
    </p:extLst>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F533B07-1CA9-4737-9B37-E31D5EB9F3A5}" type="slidenum">
              <a:rPr lang="tr-TR" smtClean="0"/>
              <a:t>13</a:t>
            </a:fld>
            <a:endParaRPr lang="tr-TR"/>
          </a:p>
        </p:txBody>
      </p:sp>
    </p:spTree>
    <p:extLst>
      <p:ext uri="{BB962C8B-B14F-4D97-AF65-F5344CB8AC3E}">
        <p14:creationId xmlns:p14="http://schemas.microsoft.com/office/powerpoint/2010/main" val="3000993134"/>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 preserve="1">
  <p:cSld name="Başlık ve İçerik">
    <p:spTree>
      <p:nvGrpSpPr>
        <p:cNvPr id="1" name=""/>
        <p:cNvGrpSpPr/>
        <p:nvPr/>
      </p:nvGrpSpPr>
      <p:grpSpPr>
        <a:xfrm>
          <a:off x="0" y="0"/>
          <a:ext cx="0" cy="0"/>
        </a:xfrm>
      </p:grpSpPr>
      <p:sp>
        <p:nvSpPr>
          <p:cNvPr id="2" name="Başlık 1">
            <a:extLst>
              <a:ext uri="{FF2B5EF4-FFF2-40B4-BE49-F238E27FC236}">
                <a16:creationId xmlns:a16="http://schemas.microsoft.com/office/drawing/2014/main" id="{254341C7-A14A-8780-3618-A5E42627DEEC}"/>
              </a:ext>
            </a:extLst>
          </p:cNvPr>
          <p:cNvSpPr>
            <a:spLocks noGrp="1"/>
          </p:cNvSpPr>
          <p:nvPr>
            <p:ph type="title"/>
          </p:nvPr>
        </p:nvSpPr>
        <p:spPr>
          <a:xfrm>
            <a:off x="4924425" y="273827"/>
            <a:ext cx="6953055" cy="623920"/>
          </a:xfrm>
          <a:prstGeom prst="rect">
            <a:avLst/>
          </a:prstGeom>
        </p:spPr>
        <p:txBody>
          <a:bodyPr>
            <a:normAutofit/>
          </a:bodyPr>
          <a:lstStyle>
            <a:lvl1pPr algn="r">
              <a:defRPr sz="2400" b="1">
                <a:solidFill>
                  <a:schemeClr val="bg1"/>
                </a:solidFill>
                <a:latin typeface="Times New Roman" panose="02020603050405020304" pitchFamily="18" charset="0"/>
                <a:cs typeface="Times New Roman" panose="02020603050405020304" pitchFamily="18" charset="0"/>
              </a:defRPr>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56FEAD15-EFEB-5DBD-FDCD-4D96543E6FC0}"/>
              </a:ext>
            </a:extLst>
          </p:cNvPr>
          <p:cNvSpPr>
            <a:spLocks noGrp="1"/>
          </p:cNvSpPr>
          <p:nvPr>
            <p:ph idx="1"/>
          </p:nvPr>
        </p:nvSpPr>
        <p:spPr>
          <a:xfrm>
            <a:off x="619125" y="1501775"/>
            <a:ext cx="3724275" cy="4351338"/>
          </a:xfrm>
          <a:prstGeom prst="rect">
            <a:avLst/>
          </a:prstGeom>
        </p:spPr>
        <p:txBody>
          <a:bodyPr>
            <a:normAutofit/>
          </a:bodyPr>
          <a:lstStyle>
            <a:lvl1pPr algn="just">
              <a:defRPr sz="1400">
                <a:solidFill>
                  <a:srgbClr val="253B65"/>
                </a:solidFill>
                <a:latin typeface="Times New Roman" panose="02020603050405020304" pitchFamily="18" charset="0"/>
                <a:cs typeface="Times New Roman" panose="02020603050405020304" pitchFamily="18" charset="0"/>
              </a:defRPr>
            </a:lvl1pPr>
            <a:lvl2pPr algn="just">
              <a:defRPr sz="1400">
                <a:solidFill>
                  <a:srgbClr val="253B65"/>
                </a:solidFill>
                <a:latin typeface="Times New Roman" panose="02020603050405020304" pitchFamily="18" charset="0"/>
                <a:cs typeface="Times New Roman" panose="02020603050405020304" pitchFamily="18" charset="0"/>
              </a:defRPr>
            </a:lvl2pPr>
            <a:lvl3pPr algn="just">
              <a:defRPr sz="1400">
                <a:solidFill>
                  <a:srgbClr val="253B65"/>
                </a:solidFill>
                <a:latin typeface="Times New Roman" panose="02020603050405020304" pitchFamily="18" charset="0"/>
                <a:cs typeface="Times New Roman" panose="02020603050405020304" pitchFamily="18" charset="0"/>
              </a:defRPr>
            </a:lvl3pPr>
            <a:lvl4pPr algn="just">
              <a:defRPr sz="1400">
                <a:solidFill>
                  <a:srgbClr val="253B65"/>
                </a:solidFill>
                <a:latin typeface="Times New Roman" panose="02020603050405020304" pitchFamily="18" charset="0"/>
                <a:cs typeface="Times New Roman" panose="02020603050405020304" pitchFamily="18" charset="0"/>
              </a:defRPr>
            </a:lvl4pPr>
            <a:lvl5pPr algn="just">
              <a:defRPr sz="1400">
                <a:solidFill>
                  <a:srgbClr val="253B65"/>
                </a:solidFill>
                <a:latin typeface="Times New Roman" panose="02020603050405020304" pitchFamily="18" charset="0"/>
                <a:cs typeface="Times New Roman" panose="02020603050405020304" pitchFamily="18" charset="0"/>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Slayt Numarası Yer Tutucusu 5">
            <a:extLst>
              <a:ext uri="{FF2B5EF4-FFF2-40B4-BE49-F238E27FC236}">
                <a16:creationId xmlns:a16="http://schemas.microsoft.com/office/drawing/2014/main" id="{AE07D112-B4E5-3227-FDD6-535D2EE77DEE}"/>
              </a:ext>
            </a:extLst>
          </p:cNvPr>
          <p:cNvSpPr>
            <a:spLocks noGrp="1"/>
          </p:cNvSpPr>
          <p:nvPr>
            <p:ph type="sldNum" sz="quarter" idx="12"/>
          </p:nvPr>
        </p:nvSpPr>
        <p:spPr>
          <a:xfrm>
            <a:off x="4343400" y="6449235"/>
            <a:ext cx="2743200" cy="365125"/>
          </a:xfrm>
          <a:prstGeom prst="rect">
            <a:avLst/>
          </a:prstGeom>
        </p:spPr>
        <p:txBody>
          <a:bodyPr/>
          <a:lstStyle>
            <a:lvl1pPr algn="ctr">
              <a:defRPr sz="1200" b="1">
                <a:solidFill>
                  <a:schemeClr val="accent1">
                    <a:lumMod val="50000"/>
                  </a:schemeClr>
                </a:solidFill>
                <a:latin typeface="Times New Roman" panose="02020603050405020304" pitchFamily="18" charset="0"/>
                <a:cs typeface="Times New Roman" panose="02020603050405020304" pitchFamily="18" charset="0"/>
              </a:defRPr>
            </a:lvl1pPr>
          </a:lstStyle>
          <a:p>
            <a:fld id="{2651E522-0742-4A46-8F2F-AFC02481057A}" type="slidenum">
              <a:rPr lang="tr-TR" smtClean="0"/>
              <a:t>‹#›</a:t>
            </a:fld>
            <a:endParaRPr lang="tr-TR"/>
          </a:p>
        </p:txBody>
      </p:sp>
    </p:spTree>
    <p:extLst>
      <p:ext uri="{BB962C8B-B14F-4D97-AF65-F5344CB8AC3E}">
        <p14:creationId xmlns:p14="http://schemas.microsoft.com/office/powerpoint/2010/main" val="3407822506"/>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openxmlformats.org/officeDocument/2006/relationships/image" Target="../media/image2.sv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svg" /><Relationship Id="rId7"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13" name="Serbest Form: Şekil 12">
            <a:extLst>
              <a:ext uri="{FF2B5EF4-FFF2-40B4-BE49-F238E27FC236}">
                <a16:creationId xmlns:a16="http://schemas.microsoft.com/office/drawing/2014/main" id="{396848A0-F1FF-63D8-E58C-BE55815EFA6D}"/>
              </a:ext>
            </a:extLst>
          </p:cNvPr>
          <p:cNvSpPr/>
          <p:nvPr/>
        </p:nvSpPr>
        <p:spPr>
          <a:xfrm>
            <a:off x="223785" y="6483435"/>
            <a:ext cx="83418" cy="139399"/>
          </a:xfrm>
          <a:custGeom>
            <a:gdLst>
              <a:gd name="connsiteX0" fmla="*/ 83214 w 83418"/>
              <a:gd name="connsiteY0" fmla="*/ 61108 h 139399"/>
              <a:gd name="connsiteX1" fmla="*/ 81213 w 83418"/>
              <a:gd name="connsiteY1" fmla="*/ 75284 h 139399"/>
              <a:gd name="connsiteX2" fmla="*/ 75905 w 83418"/>
              <a:gd name="connsiteY2" fmla="*/ 79433 h 139399"/>
              <a:gd name="connsiteX3" fmla="*/ 49911 w 83418"/>
              <a:gd name="connsiteY3" fmla="*/ 79433 h 139399"/>
              <a:gd name="connsiteX4" fmla="*/ 49911 w 83418"/>
              <a:gd name="connsiteY4" fmla="*/ 138702 h 139399"/>
              <a:gd name="connsiteX5" fmla="*/ 41568 w 83418"/>
              <a:gd name="connsiteY5" fmla="*/ 139027 h 139399"/>
              <a:gd name="connsiteX6" fmla="*/ 23215 w 83418"/>
              <a:gd name="connsiteY6" fmla="*/ 137427 h 139399"/>
              <a:gd name="connsiteX7" fmla="*/ 23215 w 83418"/>
              <a:gd name="connsiteY7" fmla="*/ 79433 h 139399"/>
              <a:gd name="connsiteX8" fmla="*/ 3175 w 83418"/>
              <a:gd name="connsiteY8" fmla="*/ 79433 h 139399"/>
              <a:gd name="connsiteX9" fmla="*/ -162 w 83418"/>
              <a:gd name="connsiteY9" fmla="*/ 76479 h 139399"/>
              <a:gd name="connsiteX10" fmla="*/ -162 w 83418"/>
              <a:gd name="connsiteY10" fmla="*/ 58741 h 139399"/>
              <a:gd name="connsiteX11" fmla="*/ 3175 w 83418"/>
              <a:gd name="connsiteY11" fmla="*/ 55786 h 139399"/>
              <a:gd name="connsiteX12" fmla="*/ 23191 w 83418"/>
              <a:gd name="connsiteY12" fmla="*/ 55786 h 139399"/>
              <a:gd name="connsiteX13" fmla="*/ 23191 w 83418"/>
              <a:gd name="connsiteY13" fmla="*/ 29184 h 139399"/>
              <a:gd name="connsiteX14" fmla="*/ 56548 w 83418"/>
              <a:gd name="connsiteY14" fmla="*/ -373 h 139399"/>
              <a:gd name="connsiteX15" fmla="*/ 56554 w 83418"/>
              <a:gd name="connsiteY15" fmla="*/ -373 h 139399"/>
              <a:gd name="connsiteX16" fmla="*/ 79913 w 83418"/>
              <a:gd name="connsiteY16" fmla="*/ -373 h 139399"/>
              <a:gd name="connsiteX17" fmla="*/ 83244 w 83418"/>
              <a:gd name="connsiteY17" fmla="*/ 2582 h 139399"/>
              <a:gd name="connsiteX18" fmla="*/ 83244 w 83418"/>
              <a:gd name="connsiteY18" fmla="*/ 20320 h 139399"/>
              <a:gd name="connsiteX19" fmla="*/ 79913 w 83418"/>
              <a:gd name="connsiteY19" fmla="*/ 23275 h 139399"/>
              <a:gd name="connsiteX20" fmla="*/ 63228 w 83418"/>
              <a:gd name="connsiteY20" fmla="*/ 23275 h 139399"/>
              <a:gd name="connsiteX21" fmla="*/ 49887 w 83418"/>
              <a:gd name="connsiteY21" fmla="*/ 35098 h 139399"/>
              <a:gd name="connsiteX22" fmla="*/ 49887 w 83418"/>
              <a:gd name="connsiteY22" fmla="*/ 55786 h 139399"/>
              <a:gd name="connsiteX23" fmla="*/ 77906 w 83418"/>
              <a:gd name="connsiteY23" fmla="*/ 55786 h 139399"/>
              <a:gd name="connsiteX24" fmla="*/ 83256 w 83418"/>
              <a:gd name="connsiteY24" fmla="*/ 60527 h 139399"/>
              <a:gd name="connsiteX25" fmla="*/ 83214 w 83418"/>
              <a:gd name="connsiteY25" fmla="*/ 61108 h 13939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418" h="139399">
                <a:moveTo>
                  <a:pt x="83214" y="61108"/>
                </a:moveTo>
                <a:lnTo>
                  <a:pt x="81213" y="75284"/>
                </a:lnTo>
                <a:cubicBezTo>
                  <a:pt x="80881" y="77649"/>
                  <a:pt x="78607" y="79428"/>
                  <a:pt x="75905" y="79433"/>
                </a:cubicBezTo>
                <a:lnTo>
                  <a:pt x="49911" y="79433"/>
                </a:lnTo>
                <a:lnTo>
                  <a:pt x="49911" y="138702"/>
                </a:lnTo>
                <a:cubicBezTo>
                  <a:pt x="47162" y="138919"/>
                  <a:pt x="44381" y="139027"/>
                  <a:pt x="41568" y="139027"/>
                </a:cubicBezTo>
                <a:cubicBezTo>
                  <a:pt x="35406" y="139030"/>
                  <a:pt x="29258" y="138494"/>
                  <a:pt x="23215" y="137427"/>
                </a:cubicBezTo>
                <a:lnTo>
                  <a:pt x="23215" y="79433"/>
                </a:lnTo>
                <a:lnTo>
                  <a:pt x="3175" y="79433"/>
                </a:lnTo>
                <a:cubicBezTo>
                  <a:pt x="1330" y="79428"/>
                  <a:pt x="-162" y="78107"/>
                  <a:pt x="-162" y="76479"/>
                </a:cubicBezTo>
                <a:lnTo>
                  <a:pt x="-162" y="58741"/>
                </a:lnTo>
                <a:cubicBezTo>
                  <a:pt x="-159" y="57114"/>
                  <a:pt x="1331" y="55794"/>
                  <a:pt x="3175" y="55786"/>
                </a:cubicBezTo>
                <a:lnTo>
                  <a:pt x="23191" y="55786"/>
                </a:lnTo>
                <a:lnTo>
                  <a:pt x="23191" y="29184"/>
                </a:lnTo>
                <a:cubicBezTo>
                  <a:pt x="23151" y="12896"/>
                  <a:pt x="38085" y="-338"/>
                  <a:pt x="56548" y="-373"/>
                </a:cubicBezTo>
                <a:cubicBezTo>
                  <a:pt x="56550" y="-373"/>
                  <a:pt x="56553" y="-373"/>
                  <a:pt x="56554" y="-373"/>
                </a:cubicBezTo>
                <a:lnTo>
                  <a:pt x="79913" y="-373"/>
                </a:lnTo>
                <a:cubicBezTo>
                  <a:pt x="81756" y="-364"/>
                  <a:pt x="83244" y="956"/>
                  <a:pt x="83244" y="2582"/>
                </a:cubicBezTo>
                <a:lnTo>
                  <a:pt x="83244" y="20320"/>
                </a:lnTo>
                <a:cubicBezTo>
                  <a:pt x="83241" y="21945"/>
                  <a:pt x="81755" y="23263"/>
                  <a:pt x="79913" y="23275"/>
                </a:cubicBezTo>
                <a:lnTo>
                  <a:pt x="63228" y="23275"/>
                </a:lnTo>
                <a:cubicBezTo>
                  <a:pt x="55843" y="23290"/>
                  <a:pt x="49870" y="28583"/>
                  <a:pt x="49887" y="35098"/>
                </a:cubicBezTo>
                <a:lnTo>
                  <a:pt x="49887" y="55786"/>
                </a:lnTo>
                <a:lnTo>
                  <a:pt x="77906" y="55786"/>
                </a:lnTo>
                <a:cubicBezTo>
                  <a:pt x="80868" y="55792"/>
                  <a:pt x="83263" y="57915"/>
                  <a:pt x="83256" y="60527"/>
                </a:cubicBezTo>
                <a:cubicBezTo>
                  <a:pt x="83256" y="60722"/>
                  <a:pt x="83242" y="60916"/>
                  <a:pt x="83214" y="61108"/>
                </a:cubicBezTo>
                <a:close/>
              </a:path>
            </a:pathLst>
          </a:custGeom>
          <a:solidFill>
            <a:srgbClr val="FFFFFF"/>
          </a:solidFill>
          <a:ln w="601" cap="flat">
            <a:noFill/>
            <a:prstDash val="solid"/>
            <a:miter/>
          </a:ln>
        </p:spPr>
        <p:txBody>
          <a:bodyPr rtlCol="0" anchor="ctr"/>
          <a:lstStyle/>
          <a:p>
            <a:endParaRPr lang="tr-TR"/>
          </a:p>
        </p:txBody>
      </p:sp>
      <p:sp>
        <p:nvSpPr>
          <p:cNvPr id="19" name="Serbest Form: Şekil 18">
            <a:extLst>
              <a:ext uri="{FF2B5EF4-FFF2-40B4-BE49-F238E27FC236}">
                <a16:creationId xmlns:a16="http://schemas.microsoft.com/office/drawing/2014/main" id="{0F09D5FC-7083-47EF-7F05-B0DC0C438BE2}"/>
              </a:ext>
            </a:extLst>
          </p:cNvPr>
          <p:cNvSpPr/>
          <p:nvPr/>
        </p:nvSpPr>
        <p:spPr>
          <a:xfrm>
            <a:off x="788911" y="6497557"/>
            <a:ext cx="126000" cy="111160"/>
          </a:xfrm>
          <a:custGeom>
            <a:gdLst>
              <a:gd name="connsiteX0" fmla="*/ 95425 w 126000"/>
              <a:gd name="connsiteY0" fmla="*/ -373 h 111160"/>
              <a:gd name="connsiteX1" fmla="*/ 30252 w 126000"/>
              <a:gd name="connsiteY1" fmla="*/ -373 h 111160"/>
              <a:gd name="connsiteX2" fmla="*/ -162 w 126000"/>
              <a:gd name="connsiteY2" fmla="*/ 26459 h 111160"/>
              <a:gd name="connsiteX3" fmla="*/ -162 w 126000"/>
              <a:gd name="connsiteY3" fmla="*/ 83956 h 111160"/>
              <a:gd name="connsiteX4" fmla="*/ 30252 w 126000"/>
              <a:gd name="connsiteY4" fmla="*/ 110787 h 111160"/>
              <a:gd name="connsiteX5" fmla="*/ 95425 w 126000"/>
              <a:gd name="connsiteY5" fmla="*/ 110787 h 111160"/>
              <a:gd name="connsiteX6" fmla="*/ 125839 w 126000"/>
              <a:gd name="connsiteY6" fmla="*/ 83956 h 111160"/>
              <a:gd name="connsiteX7" fmla="*/ 125839 w 126000"/>
              <a:gd name="connsiteY7" fmla="*/ 26459 h 111160"/>
              <a:gd name="connsiteX8" fmla="*/ 95425 w 126000"/>
              <a:gd name="connsiteY8" fmla="*/ -373 h 111160"/>
              <a:gd name="connsiteX9" fmla="*/ 114976 w 126000"/>
              <a:gd name="connsiteY9" fmla="*/ 82036 h 111160"/>
              <a:gd name="connsiteX10" fmla="*/ 93267 w 126000"/>
              <a:gd name="connsiteY10" fmla="*/ 101204 h 111160"/>
              <a:gd name="connsiteX11" fmla="*/ 32422 w 126000"/>
              <a:gd name="connsiteY11" fmla="*/ 101204 h 111160"/>
              <a:gd name="connsiteX12" fmla="*/ 10701 w 126000"/>
              <a:gd name="connsiteY12" fmla="*/ 82036 h 111160"/>
              <a:gd name="connsiteX13" fmla="*/ 10701 w 126000"/>
              <a:gd name="connsiteY13" fmla="*/ 28373 h 111160"/>
              <a:gd name="connsiteX14" fmla="*/ 32422 w 126000"/>
              <a:gd name="connsiteY14" fmla="*/ 9211 h 111160"/>
              <a:gd name="connsiteX15" fmla="*/ 93267 w 126000"/>
              <a:gd name="connsiteY15" fmla="*/ 9211 h 111160"/>
              <a:gd name="connsiteX16" fmla="*/ 114994 w 126000"/>
              <a:gd name="connsiteY16" fmla="*/ 28373 h 1111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000" h="111160">
                <a:moveTo>
                  <a:pt x="95425" y="-373"/>
                </a:moveTo>
                <a:lnTo>
                  <a:pt x="30252" y="-373"/>
                </a:lnTo>
                <a:cubicBezTo>
                  <a:pt x="13458" y="-370"/>
                  <a:pt x="-156" y="11641"/>
                  <a:pt x="-162" y="26459"/>
                </a:cubicBezTo>
                <a:lnTo>
                  <a:pt x="-162" y="83956"/>
                </a:lnTo>
                <a:cubicBezTo>
                  <a:pt x="-156" y="98773"/>
                  <a:pt x="13458" y="110784"/>
                  <a:pt x="30252" y="110787"/>
                </a:cubicBezTo>
                <a:lnTo>
                  <a:pt x="95425" y="110787"/>
                </a:lnTo>
                <a:cubicBezTo>
                  <a:pt x="112219" y="110782"/>
                  <a:pt x="125833" y="98772"/>
                  <a:pt x="125839" y="83956"/>
                </a:cubicBezTo>
                <a:lnTo>
                  <a:pt x="125839" y="26459"/>
                </a:lnTo>
                <a:cubicBezTo>
                  <a:pt x="125833" y="11641"/>
                  <a:pt x="112219" y="-370"/>
                  <a:pt x="95425" y="-373"/>
                </a:cubicBezTo>
                <a:close/>
                <a:moveTo>
                  <a:pt x="114976" y="82036"/>
                </a:moveTo>
                <a:cubicBezTo>
                  <a:pt x="114957" y="92609"/>
                  <a:pt x="105249" y="101177"/>
                  <a:pt x="93267" y="101204"/>
                </a:cubicBezTo>
                <a:lnTo>
                  <a:pt x="32422" y="101204"/>
                </a:lnTo>
                <a:cubicBezTo>
                  <a:pt x="20434" y="101183"/>
                  <a:pt x="10719" y="92613"/>
                  <a:pt x="10701" y="82036"/>
                </a:cubicBezTo>
                <a:lnTo>
                  <a:pt x="10701" y="28373"/>
                </a:lnTo>
                <a:cubicBezTo>
                  <a:pt x="10725" y="17798"/>
                  <a:pt x="20434" y="9232"/>
                  <a:pt x="32422" y="9211"/>
                </a:cubicBezTo>
                <a:lnTo>
                  <a:pt x="93267" y="9211"/>
                </a:lnTo>
                <a:cubicBezTo>
                  <a:pt x="105255" y="9229"/>
                  <a:pt x="114970" y="17796"/>
                  <a:pt x="114994" y="28373"/>
                </a:cubicBezTo>
                <a:close/>
              </a:path>
            </a:pathLst>
          </a:custGeom>
          <a:solidFill>
            <a:srgbClr val="FFFFFF"/>
          </a:solidFill>
          <a:ln w="601" cap="flat">
            <a:noFill/>
            <a:prstDash val="solid"/>
            <a:miter/>
          </a:ln>
        </p:spPr>
        <p:txBody>
          <a:bodyPr rtlCol="0" anchor="ctr"/>
          <a:lstStyle/>
          <a:p>
            <a:endParaRPr lang="tr-TR"/>
          </a:p>
        </p:txBody>
      </p:sp>
      <p:sp>
        <p:nvSpPr>
          <p:cNvPr id="20" name="Serbest Form: Şekil 19">
            <a:extLst>
              <a:ext uri="{FF2B5EF4-FFF2-40B4-BE49-F238E27FC236}">
                <a16:creationId xmlns:a16="http://schemas.microsoft.com/office/drawing/2014/main" id="{42E9F321-55B4-6B67-9541-23C4EA5A3A93}"/>
              </a:ext>
            </a:extLst>
          </p:cNvPr>
          <p:cNvSpPr/>
          <p:nvPr/>
        </p:nvSpPr>
        <p:spPr>
          <a:xfrm>
            <a:off x="819379" y="6524389"/>
            <a:ext cx="65179" cy="57502"/>
          </a:xfrm>
          <a:custGeom>
            <a:gdLst>
              <a:gd name="connsiteX0" fmla="*/ 32428 w 65179"/>
              <a:gd name="connsiteY0" fmla="*/ -373 h 57502"/>
              <a:gd name="connsiteX1" fmla="*/ -162 w 65179"/>
              <a:gd name="connsiteY1" fmla="*/ 28379 h 57502"/>
              <a:gd name="connsiteX2" fmla="*/ 32428 w 65179"/>
              <a:gd name="connsiteY2" fmla="*/ 57130 h 57502"/>
              <a:gd name="connsiteX3" fmla="*/ 65018 w 65179"/>
              <a:gd name="connsiteY3" fmla="*/ 28379 h 57502"/>
              <a:gd name="connsiteX4" fmla="*/ 65018 w 65179"/>
              <a:gd name="connsiteY4" fmla="*/ 28373 h 57502"/>
              <a:gd name="connsiteX5" fmla="*/ 32428 w 65179"/>
              <a:gd name="connsiteY5" fmla="*/ -373 h 57502"/>
              <a:gd name="connsiteX6" fmla="*/ 32428 w 65179"/>
              <a:gd name="connsiteY6" fmla="*/ 47541 h 57502"/>
              <a:gd name="connsiteX7" fmla="*/ 10701 w 65179"/>
              <a:gd name="connsiteY7" fmla="*/ 28373 h 57502"/>
              <a:gd name="connsiteX8" fmla="*/ 32428 w 65179"/>
              <a:gd name="connsiteY8" fmla="*/ 9206 h 57502"/>
              <a:gd name="connsiteX9" fmla="*/ 54154 w 65179"/>
              <a:gd name="connsiteY9" fmla="*/ 28373 h 57502"/>
              <a:gd name="connsiteX10" fmla="*/ 32428 w 65179"/>
              <a:gd name="connsiteY10" fmla="*/ 47541 h 575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179" h="57502">
                <a:moveTo>
                  <a:pt x="32428" y="-373"/>
                </a:moveTo>
                <a:cubicBezTo>
                  <a:pt x="14431" y="-373"/>
                  <a:pt x="-162" y="12499"/>
                  <a:pt x="-162" y="28379"/>
                </a:cubicBezTo>
                <a:cubicBezTo>
                  <a:pt x="-162" y="44258"/>
                  <a:pt x="14431" y="57130"/>
                  <a:pt x="32428" y="57130"/>
                </a:cubicBezTo>
                <a:cubicBezTo>
                  <a:pt x="50425" y="57130"/>
                  <a:pt x="65018" y="44258"/>
                  <a:pt x="65018" y="28379"/>
                </a:cubicBezTo>
                <a:cubicBezTo>
                  <a:pt x="65018" y="28377"/>
                  <a:pt x="65018" y="28375"/>
                  <a:pt x="65018" y="28373"/>
                </a:cubicBezTo>
                <a:cubicBezTo>
                  <a:pt x="65012" y="12497"/>
                  <a:pt x="50425" y="-370"/>
                  <a:pt x="32428" y="-373"/>
                </a:cubicBezTo>
                <a:close/>
                <a:moveTo>
                  <a:pt x="32428" y="47541"/>
                </a:moveTo>
                <a:cubicBezTo>
                  <a:pt x="20428" y="47541"/>
                  <a:pt x="10701" y="38959"/>
                  <a:pt x="10701" y="28373"/>
                </a:cubicBezTo>
                <a:cubicBezTo>
                  <a:pt x="10701" y="17787"/>
                  <a:pt x="20428" y="9206"/>
                  <a:pt x="32428" y="9206"/>
                </a:cubicBezTo>
                <a:cubicBezTo>
                  <a:pt x="44428" y="9206"/>
                  <a:pt x="54154" y="17787"/>
                  <a:pt x="54154" y="28373"/>
                </a:cubicBezTo>
                <a:cubicBezTo>
                  <a:pt x="54136" y="38952"/>
                  <a:pt x="44422" y="47523"/>
                  <a:pt x="32428" y="47541"/>
                </a:cubicBezTo>
                <a:close/>
              </a:path>
            </a:pathLst>
          </a:custGeom>
          <a:solidFill>
            <a:srgbClr val="FFFFFF"/>
          </a:solidFill>
          <a:ln w="601" cap="flat">
            <a:noFill/>
            <a:prstDash val="solid"/>
            <a:miter/>
          </a:ln>
        </p:spPr>
        <p:txBody>
          <a:bodyPr rtlCol="0" anchor="ctr"/>
          <a:lstStyle/>
          <a:p>
            <a:endParaRPr lang="tr-TR"/>
          </a:p>
        </p:txBody>
      </p:sp>
      <p:sp>
        <p:nvSpPr>
          <p:cNvPr id="21" name="Serbest Form: Şekil 20">
            <a:extLst>
              <a:ext uri="{FF2B5EF4-FFF2-40B4-BE49-F238E27FC236}">
                <a16:creationId xmlns:a16="http://schemas.microsoft.com/office/drawing/2014/main" id="{43218140-D710-C792-4BD7-8A1A2B2AE8A5}"/>
              </a:ext>
            </a:extLst>
          </p:cNvPr>
          <p:cNvSpPr/>
          <p:nvPr/>
        </p:nvSpPr>
        <p:spPr>
          <a:xfrm>
            <a:off x="880213" y="6523503"/>
            <a:ext cx="13033" cy="11498"/>
          </a:xfrm>
          <a:custGeom>
            <a:gdLst>
              <a:gd name="connsiteX0" fmla="*/ 13034 w 13033"/>
              <a:gd name="connsiteY0" fmla="*/ 5749 h 11498"/>
              <a:gd name="connsiteX1" fmla="*/ 6517 w 13033"/>
              <a:gd name="connsiteY1" fmla="*/ 11498 h 11498"/>
              <a:gd name="connsiteX2" fmla="*/ 0 w 13033"/>
              <a:gd name="connsiteY2" fmla="*/ 5749 h 11498"/>
              <a:gd name="connsiteX3" fmla="*/ 6517 w 13033"/>
              <a:gd name="connsiteY3" fmla="*/ 0 h 11498"/>
              <a:gd name="connsiteX4" fmla="*/ 13034 w 13033"/>
              <a:gd name="connsiteY4" fmla="*/ 5749 h 1149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3033" h="11498">
                <a:moveTo>
                  <a:pt x="13034" y="5749"/>
                </a:moveTo>
                <a:cubicBezTo>
                  <a:pt x="13034" y="8924"/>
                  <a:pt x="10116" y="11498"/>
                  <a:pt x="6517" y="11498"/>
                </a:cubicBezTo>
                <a:cubicBezTo>
                  <a:pt x="2918" y="11498"/>
                  <a:pt x="0" y="8924"/>
                  <a:pt x="0" y="5749"/>
                </a:cubicBezTo>
                <a:cubicBezTo>
                  <a:pt x="0" y="2574"/>
                  <a:pt x="2918" y="0"/>
                  <a:pt x="6517" y="0"/>
                </a:cubicBezTo>
                <a:cubicBezTo>
                  <a:pt x="10116" y="0"/>
                  <a:pt x="13034" y="2574"/>
                  <a:pt x="13034" y="5749"/>
                </a:cubicBezTo>
                <a:close/>
              </a:path>
            </a:pathLst>
          </a:custGeom>
          <a:solidFill>
            <a:srgbClr val="FFFFFF"/>
          </a:solidFill>
          <a:ln w="601" cap="flat">
            <a:noFill/>
            <a:prstDash val="solid"/>
            <a:miter/>
          </a:ln>
        </p:spPr>
        <p:txBody>
          <a:bodyPr rtlCol="0" anchor="ctr"/>
          <a:lstStyle/>
          <a:p>
            <a:endParaRPr lang="tr-TR"/>
          </a:p>
        </p:txBody>
      </p:sp>
      <p:sp>
        <p:nvSpPr>
          <p:cNvPr id="25" name="Serbest Form: Şekil 24">
            <a:extLst>
              <a:ext uri="{FF2B5EF4-FFF2-40B4-BE49-F238E27FC236}">
                <a16:creationId xmlns:a16="http://schemas.microsoft.com/office/drawing/2014/main" id="{2765D177-4FBC-3AB6-4839-A53A0BA1AD2D}"/>
              </a:ext>
            </a:extLst>
          </p:cNvPr>
          <p:cNvSpPr/>
          <p:nvPr/>
        </p:nvSpPr>
        <p:spPr>
          <a:xfrm>
            <a:off x="489600" y="6497536"/>
            <a:ext cx="140654" cy="111139"/>
          </a:xfrm>
          <a:custGeom>
            <a:gdLst>
              <a:gd name="connsiteX0" fmla="*/ 87506 w 140654"/>
              <a:gd name="connsiteY0" fmla="*/ 45493 h 111139"/>
              <a:gd name="connsiteX1" fmla="*/ 136092 w 140654"/>
              <a:gd name="connsiteY1" fmla="*/ -373 h 111139"/>
              <a:gd name="connsiteX2" fmla="*/ 117642 w 140654"/>
              <a:gd name="connsiteY2" fmla="*/ -373 h 111139"/>
              <a:gd name="connsiteX3" fmla="*/ 79502 w 140654"/>
              <a:gd name="connsiteY3" fmla="*/ 35610 h 111139"/>
              <a:gd name="connsiteX4" fmla="*/ 50304 w 140654"/>
              <a:gd name="connsiteY4" fmla="*/ -373 h 111139"/>
              <a:gd name="connsiteX5" fmla="*/ -162 w 140654"/>
              <a:gd name="connsiteY5" fmla="*/ -373 h 111139"/>
              <a:gd name="connsiteX6" fmla="*/ 50926 w 140654"/>
              <a:gd name="connsiteY6" fmla="*/ 62559 h 111139"/>
              <a:gd name="connsiteX7" fmla="*/ -162 w 140654"/>
              <a:gd name="connsiteY7" fmla="*/ 110766 h 111139"/>
              <a:gd name="connsiteX8" fmla="*/ 18288 w 140654"/>
              <a:gd name="connsiteY8" fmla="*/ 110766 h 111139"/>
              <a:gd name="connsiteX9" fmla="*/ 58924 w 140654"/>
              <a:gd name="connsiteY9" fmla="*/ 72420 h 111139"/>
              <a:gd name="connsiteX10" fmla="*/ 90045 w 140654"/>
              <a:gd name="connsiteY10" fmla="*/ 110766 h 111139"/>
              <a:gd name="connsiteX11" fmla="*/ 140493 w 140654"/>
              <a:gd name="connsiteY11" fmla="*/ 110766 h 111139"/>
              <a:gd name="connsiteX12" fmla="*/ 25845 w 140654"/>
              <a:gd name="connsiteY12" fmla="*/ 11440 h 111139"/>
              <a:gd name="connsiteX13" fmla="*/ 43442 w 140654"/>
              <a:gd name="connsiteY13" fmla="*/ 11440 h 111139"/>
              <a:gd name="connsiteX14" fmla="*/ 114498 w 140654"/>
              <a:gd name="connsiteY14" fmla="*/ 99017 h 111139"/>
              <a:gd name="connsiteX15" fmla="*/ 96906 w 140654"/>
              <a:gd name="connsiteY15" fmla="*/ 99017 h 1111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654" h="111139">
                <a:moveTo>
                  <a:pt x="87506" y="45493"/>
                </a:moveTo>
                <a:lnTo>
                  <a:pt x="136092" y="-373"/>
                </a:lnTo>
                <a:lnTo>
                  <a:pt x="117642" y="-373"/>
                </a:lnTo>
                <a:lnTo>
                  <a:pt x="79502" y="35610"/>
                </a:lnTo>
                <a:lnTo>
                  <a:pt x="50304" y="-373"/>
                </a:lnTo>
                <a:lnTo>
                  <a:pt x="-162" y="-373"/>
                </a:lnTo>
                <a:lnTo>
                  <a:pt x="50926" y="62559"/>
                </a:lnTo>
                <a:lnTo>
                  <a:pt x="-162" y="110766"/>
                </a:lnTo>
                <a:lnTo>
                  <a:pt x="18288" y="110766"/>
                </a:lnTo>
                <a:lnTo>
                  <a:pt x="58924" y="72420"/>
                </a:lnTo>
                <a:lnTo>
                  <a:pt x="90045" y="110766"/>
                </a:lnTo>
                <a:lnTo>
                  <a:pt x="140493" y="110766"/>
                </a:lnTo>
                <a:close/>
                <a:moveTo>
                  <a:pt x="25845" y="11440"/>
                </a:moveTo>
                <a:lnTo>
                  <a:pt x="43442" y="11440"/>
                </a:lnTo>
                <a:lnTo>
                  <a:pt x="114498" y="99017"/>
                </a:lnTo>
                <a:lnTo>
                  <a:pt x="96906" y="99017"/>
                </a:lnTo>
                <a:close/>
              </a:path>
            </a:pathLst>
          </a:custGeom>
          <a:solidFill>
            <a:srgbClr val="FFFFFF"/>
          </a:solidFill>
          <a:ln w="601" cap="flat">
            <a:noFill/>
            <a:prstDash val="solid"/>
            <a:miter/>
          </a:ln>
        </p:spPr>
        <p:txBody>
          <a:bodyPr rtlCol="0" anchor="ctr"/>
          <a:lstStyle/>
          <a:p>
            <a:endParaRPr lang="tr-TR"/>
          </a:p>
        </p:txBody>
      </p:sp>
      <p:sp>
        <p:nvSpPr>
          <p:cNvPr id="5" name="Dikdörtgen 4">
            <a:extLst>
              <a:ext uri="{FF2B5EF4-FFF2-40B4-BE49-F238E27FC236}">
                <a16:creationId xmlns:a16="http://schemas.microsoft.com/office/drawing/2014/main" id="{44AB0969-AFA8-02A8-759F-108B6B60F8CE}"/>
              </a:ext>
            </a:extLst>
          </p:cNvPr>
          <p:cNvSpPr/>
          <p:nvPr userDrawn="1"/>
        </p:nvSpPr>
        <p:spPr>
          <a:xfrm>
            <a:off x="-1" y="0"/>
            <a:ext cx="12192000" cy="108585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a:extLst>
              <a:ext uri="{FF2B5EF4-FFF2-40B4-BE49-F238E27FC236}">
                <a16:creationId xmlns:a16="http://schemas.microsoft.com/office/drawing/2014/main" id="{C15D492E-90AE-1013-F8FA-E814190B5306}"/>
              </a:ext>
            </a:extLst>
          </p:cNvPr>
          <p:cNvSpPr/>
          <p:nvPr userDrawn="1"/>
        </p:nvSpPr>
        <p:spPr>
          <a:xfrm>
            <a:off x="0" y="6376596"/>
            <a:ext cx="10870217" cy="45719"/>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Grafik 3">
            <a:extLst>
              <a:ext uri="{FF2B5EF4-FFF2-40B4-BE49-F238E27FC236}">
                <a16:creationId xmlns:a16="http://schemas.microsoft.com/office/drawing/2014/main" id="{4F74A7BC-E953-26F7-C3E3-485BBCA6841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5088" y="103584"/>
            <a:ext cx="897732" cy="897732"/>
          </a:xfrm>
          <a:prstGeom prst="rect">
            <a:avLst/>
          </a:prstGeom>
        </p:spPr>
      </p:pic>
      <p:pic>
        <p:nvPicPr>
          <p:cNvPr id="9" name="Resim 8" descr="simge, sembol, logo, grafik, amblem içeren bir resim&#10;&#10;Açıklama otomatik olarak oluşturuldu">
            <a:extLst>
              <a:ext uri="{FF2B5EF4-FFF2-40B4-BE49-F238E27FC236}">
                <a16:creationId xmlns:a16="http://schemas.microsoft.com/office/drawing/2014/main" id="{79FBEBE7-D33A-59EE-D6E1-AFA01FC880F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46417" y="5753780"/>
            <a:ext cx="1094111" cy="1009949"/>
          </a:xfrm>
          <a:prstGeom prst="rect">
            <a:avLst/>
          </a:prstGeom>
        </p:spPr>
      </p:pic>
      <p:pic>
        <p:nvPicPr>
          <p:cNvPr id="3" name="Grafik 2">
            <a:extLst>
              <a:ext uri="{FF2B5EF4-FFF2-40B4-BE49-F238E27FC236}">
                <a16:creationId xmlns:a16="http://schemas.microsoft.com/office/drawing/2014/main" id="{23756168-2466-B116-BA3A-E0C11F01E69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53216" y="6515436"/>
            <a:ext cx="972730" cy="211729"/>
          </a:xfrm>
          <a:prstGeom prst="rect">
            <a:avLst/>
          </a:prstGeom>
        </p:spPr>
      </p:pic>
      <p:sp>
        <p:nvSpPr>
          <p:cNvPr id="6" name="Metin kutusu 5">
            <a:extLst>
              <a:ext uri="{FF2B5EF4-FFF2-40B4-BE49-F238E27FC236}">
                <a16:creationId xmlns:a16="http://schemas.microsoft.com/office/drawing/2014/main" id="{9FD97663-DC17-0AE6-F060-D77A6E642963}"/>
              </a:ext>
            </a:extLst>
          </p:cNvPr>
          <p:cNvSpPr txBox="1"/>
          <p:nvPr userDrawn="1"/>
        </p:nvSpPr>
        <p:spPr>
          <a:xfrm>
            <a:off x="1250287" y="6461208"/>
            <a:ext cx="1319122" cy="338554"/>
          </a:xfrm>
          <a:prstGeom prst="rect">
            <a:avLst/>
          </a:prstGeom>
          <a:noFill/>
        </p:spPr>
        <p:txBody>
          <a:bodyPr wrap="square" rtlCol="0">
            <a:spAutoFit/>
          </a:bodyPr>
          <a:lstStyle/>
          <a:p>
            <a:r>
              <a:rPr lang="tr-TR" sz="1600" b="1" i="1">
                <a:solidFill>
                  <a:srgbClr val="C00000"/>
                </a:solidFill>
                <a:latin typeface="Times New Roman" panose="02020603050405020304" pitchFamily="18" charset="0"/>
                <a:cs typeface="Times New Roman" panose="02020603050405020304" pitchFamily="18" charset="0"/>
              </a:rPr>
              <a:t>/tcailesosyal</a:t>
            </a:r>
          </a:p>
        </p:txBody>
      </p:sp>
      <p:sp>
        <p:nvSpPr>
          <p:cNvPr id="7" name="Metin kutusu 6">
            <a:extLst>
              <a:ext uri="{FF2B5EF4-FFF2-40B4-BE49-F238E27FC236}">
                <a16:creationId xmlns:a16="http://schemas.microsoft.com/office/drawing/2014/main" id="{E499E09C-13A5-56B5-FD08-2AAF047B4A2F}"/>
              </a:ext>
            </a:extLst>
          </p:cNvPr>
          <p:cNvSpPr txBox="1"/>
          <p:nvPr userDrawn="1"/>
        </p:nvSpPr>
        <p:spPr>
          <a:xfrm>
            <a:off x="8848726" y="6412614"/>
            <a:ext cx="2092988" cy="338554"/>
          </a:xfrm>
          <a:prstGeom prst="rect">
            <a:avLst/>
          </a:prstGeom>
          <a:noFill/>
        </p:spPr>
        <p:txBody>
          <a:bodyPr wrap="square" rtlCol="0">
            <a:spAutoFit/>
          </a:bodyPr>
          <a:lstStyle/>
          <a:p>
            <a:pPr algn="r"/>
            <a:r>
              <a:rPr lang="tr-TR" sz="1600" b="1" i="1">
                <a:solidFill>
                  <a:srgbClr val="C00000"/>
                </a:solidFill>
                <a:latin typeface="Times New Roman" panose="02020603050405020304" pitchFamily="18" charset="0"/>
                <a:cs typeface="Times New Roman" panose="02020603050405020304" pitchFamily="18" charset="0"/>
              </a:rPr>
              <a:t>www.aileyili.gov.tr</a:t>
            </a:r>
          </a:p>
        </p:txBody>
      </p:sp>
    </p:spTree>
    <p:extLst>
      <p:ext uri="{BB962C8B-B14F-4D97-AF65-F5344CB8AC3E}">
        <p14:creationId xmlns:p14="http://schemas.microsoft.com/office/powerpoint/2010/main" val="1432434288"/>
      </p:ext>
    </p:extLst>
  </p:cSld>
  <p:clrMap bg1="lt1" tx1="dk1" bg2="lt2" tx2="dk2" accent1="accent1" accent2="accent2" accent3="accent3" accent4="accent4" accent5="accent5" accent6="accent6" hlink="hlink" folHlink="folHlink"/>
  <p:sldLayoutIdLst>
    <p:sldLayoutId id="2147483650" r:id="rId1"/>
  </p:sldLayoutIdLst>
  <p:transition/>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1.png" /><Relationship Id="rId4" Type="http://schemas.openxmlformats.org/officeDocument/2006/relationships/image" Target="../media/image6.sv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image" Target="../media/image37.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image" Target="../media/image38.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image" Target="../media/image39.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image" Target="../media/image40.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image" Target="../media/image41.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image" Target="../media/image42.png" /><Relationship Id="rId4" Type="http://schemas.openxmlformats.org/officeDocument/2006/relationships/image" Target="../media/image43.sv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4.png" /><Relationship Id="rId3" Type="http://schemas.openxmlformats.org/officeDocument/2006/relationships/image" Target="../media/image45.sv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image" Target="../media/image46.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image" Target="../media/image47.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png" /><Relationship Id="rId3" Type="http://schemas.openxmlformats.org/officeDocument/2006/relationships/image" Target="../media/image8.svg" /><Relationship Id="rId4" Type="http://schemas.openxmlformats.org/officeDocument/2006/relationships/image" Target="../media/image9.png" /><Relationship Id="rId5" Type="http://schemas.openxmlformats.org/officeDocument/2006/relationships/image" Target="../media/image10.svg" /><Relationship Id="rId6" Type="http://schemas.openxmlformats.org/officeDocument/2006/relationships/image" Target="../media/image11.png" /><Relationship Id="rId7" Type="http://schemas.openxmlformats.org/officeDocument/2006/relationships/image" Target="../media/image12.sv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image" Target="../media/image48.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image" Target="../media/image49.jpeg" /><Relationship Id="rId4" Type="http://schemas.openxmlformats.org/officeDocument/2006/relationships/image" Target="../media/image50.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image" Target="../media/image51.jpeg" /><Relationship Id="rId4" Type="http://schemas.openxmlformats.org/officeDocument/2006/relationships/image" Target="../media/image52.jpeg" /><Relationship Id="rId5" Type="http://schemas.openxmlformats.org/officeDocument/2006/relationships/image" Target="../media/image53.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4.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5.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image" Target="../media/image56.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 Id="rId3" Type="http://schemas.openxmlformats.org/officeDocument/2006/relationships/image" Target="../media/image57.jpeg" /><Relationship Id="rId4" Type="http://schemas.openxmlformats.org/officeDocument/2006/relationships/image" Target="../media/image58.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 Id="rId3" Type="http://schemas.openxmlformats.org/officeDocument/2006/relationships/image" Target="../media/image59.png" /><Relationship Id="rId4" Type="http://schemas.openxmlformats.org/officeDocument/2006/relationships/image" Target="../media/image60.sv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 Id="rId3" Type="http://schemas.openxmlformats.org/officeDocument/2006/relationships/image" Target="../media/image61.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2.xml" /><Relationship Id="rId3" Type="http://schemas.openxmlformats.org/officeDocument/2006/relationships/image" Target="../media/image62.jpeg" /><Relationship Id="rId4" Type="http://schemas.openxmlformats.org/officeDocument/2006/relationships/hyperlink" Target="https://ailecocuk.aile.gov.tr/"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20.svg" /><Relationship Id="rId2" Type="http://schemas.openxmlformats.org/officeDocument/2006/relationships/notesSlide" Target="../notesSlides/notesSlide2.xml" /><Relationship Id="rId3" Type="http://schemas.openxmlformats.org/officeDocument/2006/relationships/image" Target="../media/image13.png" /><Relationship Id="rId4" Type="http://schemas.openxmlformats.org/officeDocument/2006/relationships/image" Target="../media/image14.svg" /><Relationship Id="rId5" Type="http://schemas.openxmlformats.org/officeDocument/2006/relationships/image" Target="../media/image15.png" /><Relationship Id="rId6" Type="http://schemas.openxmlformats.org/officeDocument/2006/relationships/image" Target="../media/image16.svg" /><Relationship Id="rId7" Type="http://schemas.openxmlformats.org/officeDocument/2006/relationships/image" Target="../media/image17.png" /><Relationship Id="rId8" Type="http://schemas.openxmlformats.org/officeDocument/2006/relationships/image" Target="../media/image18.svg" /><Relationship Id="rId9" Type="http://schemas.openxmlformats.org/officeDocument/2006/relationships/image" Target="../media/image19.sv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3.xml" /><Relationship Id="rId3" Type="http://schemas.openxmlformats.org/officeDocument/2006/relationships/image" Target="../media/image63.jpeg" /><Relationship Id="rId4" Type="http://schemas.openxmlformats.org/officeDocument/2006/relationships/hyperlink" Target="https://spcd.aile.gov.tr/" TargetMode="External" /><Relationship Id="rId5" Type="http://schemas.openxmlformats.org/officeDocument/2006/relationships/image" Target="../media/image64.jpe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4.xml" /><Relationship Id="rId3" Type="http://schemas.openxmlformats.org/officeDocument/2006/relationships/image" Target="../media/image65.jpeg" /><Relationship Id="rId4" Type="http://schemas.openxmlformats.org/officeDocument/2006/relationships/image" Target="../media/image66.jpeg" /><Relationship Id="rId5" Type="http://schemas.openxmlformats.org/officeDocument/2006/relationships/image" Target="../media/image67.jpe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5.xml" /><Relationship Id="rId3" Type="http://schemas.openxmlformats.org/officeDocument/2006/relationships/image" Target="../media/image68.jpeg" /><Relationship Id="rId4" Type="http://schemas.openxmlformats.org/officeDocument/2006/relationships/image" Target="../media/image69.jpe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6.xml" /><Relationship Id="rId3" Type="http://schemas.openxmlformats.org/officeDocument/2006/relationships/image" Target="../media/image70.jpeg" /><Relationship Id="rId4" Type="http://schemas.openxmlformats.org/officeDocument/2006/relationships/image" Target="../media/image71.jpeg" /><Relationship Id="rId5" Type="http://schemas.openxmlformats.org/officeDocument/2006/relationships/image" Target="../media/image72.jpe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7.xml" /><Relationship Id="rId3" Type="http://schemas.openxmlformats.org/officeDocument/2006/relationships/image" Target="../media/image73.jpe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8.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4.png" /><Relationship Id="rId3" Type="http://schemas.openxmlformats.org/officeDocument/2006/relationships/image" Target="../media/image75.svg" /><Relationship Id="rId4" Type="http://schemas.openxmlformats.org/officeDocument/2006/relationships/image" Target="../media/image76.svg" /><Relationship Id="rId5" Type="http://schemas.openxmlformats.org/officeDocument/2006/relationships/image" Target="../media/image77.svg" /><Relationship Id="rId6" Type="http://schemas.openxmlformats.org/officeDocument/2006/relationships/image" Target="../media/image78.svg" /><Relationship Id="rId7" Type="http://schemas.openxmlformats.org/officeDocument/2006/relationships/image" Target="../media/image79.svg" /><Relationship Id="rId8" Type="http://schemas.openxmlformats.org/officeDocument/2006/relationships/image" Target="../media/image80.svg" /><Relationship Id="rId9" Type="http://schemas.openxmlformats.org/officeDocument/2006/relationships/image" Target="../media/image81.sv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4.png" /><Relationship Id="rId3" Type="http://schemas.openxmlformats.org/officeDocument/2006/relationships/image" Target="../media/image82.svg" /><Relationship Id="rId4" Type="http://schemas.openxmlformats.org/officeDocument/2006/relationships/image" Target="../media/image83.svg" /><Relationship Id="rId5" Type="http://schemas.openxmlformats.org/officeDocument/2006/relationships/image" Target="../media/image84.svg" /><Relationship Id="rId6" Type="http://schemas.openxmlformats.org/officeDocument/2006/relationships/image" Target="../media/image85.svg" /><Relationship Id="rId7" Type="http://schemas.openxmlformats.org/officeDocument/2006/relationships/image" Target="../media/image86.svg" /><Relationship Id="rId8" Type="http://schemas.openxmlformats.org/officeDocument/2006/relationships/image" Target="../media/image87.svg" /><Relationship Id="rId9" Type="http://schemas.openxmlformats.org/officeDocument/2006/relationships/image" Target="../media/image88.svg"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4.png" /><Relationship Id="rId3" Type="http://schemas.openxmlformats.org/officeDocument/2006/relationships/image" Target="../media/image89.svg" /><Relationship Id="rId4" Type="http://schemas.openxmlformats.org/officeDocument/2006/relationships/image" Target="../media/image90.svg" /><Relationship Id="rId5" Type="http://schemas.openxmlformats.org/officeDocument/2006/relationships/image" Target="../media/image91.svg" /><Relationship Id="rId6" Type="http://schemas.openxmlformats.org/officeDocument/2006/relationships/image" Target="../media/image92.svg" /><Relationship Id="rId7" Type="http://schemas.openxmlformats.org/officeDocument/2006/relationships/image" Target="../media/image93.svg" /><Relationship Id="rId8" Type="http://schemas.openxmlformats.org/officeDocument/2006/relationships/image" Target="../media/image94.sv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95.jpeg" /><Relationship Id="rId3" Type="http://schemas.openxmlformats.org/officeDocument/2006/relationships/image" Target="../media/image96.jpeg" /><Relationship Id="rId4" Type="http://schemas.openxmlformats.org/officeDocument/2006/relationships/image" Target="../media/image97.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28.svg" /><Relationship Id="rId11" Type="http://schemas.openxmlformats.org/officeDocument/2006/relationships/image" Target="../media/image29.png" /><Relationship Id="rId12" Type="http://schemas.openxmlformats.org/officeDocument/2006/relationships/image" Target="../media/image30.svg" /><Relationship Id="rId2" Type="http://schemas.openxmlformats.org/officeDocument/2006/relationships/notesSlide" Target="../notesSlides/notesSlide3.xml" /><Relationship Id="rId3" Type="http://schemas.openxmlformats.org/officeDocument/2006/relationships/image" Target="../media/image21.png" /><Relationship Id="rId4" Type="http://schemas.openxmlformats.org/officeDocument/2006/relationships/image" Target="../media/image22.svg" /><Relationship Id="rId5" Type="http://schemas.openxmlformats.org/officeDocument/2006/relationships/image" Target="../media/image23.png" /><Relationship Id="rId6" Type="http://schemas.openxmlformats.org/officeDocument/2006/relationships/image" Target="../media/image24.svg" /><Relationship Id="rId7" Type="http://schemas.openxmlformats.org/officeDocument/2006/relationships/image" Target="../media/image25.png" /><Relationship Id="rId8" Type="http://schemas.openxmlformats.org/officeDocument/2006/relationships/image" Target="../media/image26.svg" /><Relationship Id="rId9" Type="http://schemas.openxmlformats.org/officeDocument/2006/relationships/image" Target="../media/image27.png"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4.png" /><Relationship Id="rId3" Type="http://schemas.openxmlformats.org/officeDocument/2006/relationships/image" Target="../media/image98.sv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1.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2.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image" Target="../media/image33.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4.png" /><Relationship Id="rId3" Type="http://schemas.openxmlformats.org/officeDocument/2006/relationships/image" Target="../media/image35.sv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image" Target="../media/image3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Slayt Numarası Yer Tutucusu 3">
            <a:extLst>
              <a:ext uri="{FF2B5EF4-FFF2-40B4-BE49-F238E27FC236}">
                <a16:creationId xmlns:a16="http://schemas.microsoft.com/office/drawing/2014/main" id="{0C6111F5-5871-C44A-9213-EEF285B34D33}"/>
              </a:ext>
            </a:extLst>
          </p:cNvPr>
          <p:cNvSpPr>
            <a:spLocks noGrp="1"/>
          </p:cNvSpPr>
          <p:nvPr>
            <p:ph type="sldNum" sz="quarter" idx="12"/>
          </p:nvPr>
        </p:nvSpPr>
        <p:spPr>
          <a:xfrm>
            <a:off x="4724400" y="6487149"/>
            <a:ext cx="2743200" cy="370851"/>
          </a:xfrm>
        </p:spPr>
        <p:txBody>
          <a:bodyPr/>
          <a:lstStyle/>
          <a:p>
            <a:pPr algn="ctr"/>
            <a:fld id="{2651E522-0742-4A46-8F2F-AFC02481057A}" type="slidenum">
              <a:rPr lang="tr-TR" sz="1400" smtClean="0">
                <a:latin typeface="Times New Roman" panose="02020603050405020304" pitchFamily="18" charset="0"/>
                <a:cs typeface="Times New Roman" panose="02020603050405020304" pitchFamily="18" charset="0"/>
              </a:rPr>
              <a:pPr algn="ctr"/>
              <a:t>1</a:t>
            </a:fld>
            <a:endParaRPr lang="tr-TR" sz="1400">
              <a:latin typeface="Times New Roman" pitchFamily="18" charset="0"/>
              <a:cs typeface="Times New Roman" panose="02020603050405020304" pitchFamily="18" charset="0"/>
            </a:endParaRPr>
          </a:p>
        </p:txBody>
      </p:sp>
      <p:sp>
        <p:nvSpPr>
          <p:cNvPr id="3" name="Dikdörtgen 2">
            <a:extLst>
              <a:ext uri="{FF2B5EF4-FFF2-40B4-BE49-F238E27FC236}">
                <a16:creationId xmlns:a16="http://schemas.microsoft.com/office/drawing/2014/main" id="{65C9C99C-CB73-BE7A-B1E1-B536836A7CB3}"/>
              </a:ext>
            </a:extLst>
          </p:cNvPr>
          <p:cNvSpPr/>
          <p:nvPr/>
        </p:nvSpPr>
        <p:spPr>
          <a:xfrm>
            <a:off x="0" y="0"/>
            <a:ext cx="12268200" cy="6858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a:extLst>
              <a:ext uri="{FF2B5EF4-FFF2-40B4-BE49-F238E27FC236}">
                <a16:creationId xmlns:a16="http://schemas.microsoft.com/office/drawing/2014/main" id="{7301AF45-C123-3A2E-A619-F59D2411C292}"/>
              </a:ext>
            </a:extLst>
          </p:cNvPr>
          <p:cNvSpPr/>
          <p:nvPr/>
        </p:nvSpPr>
        <p:spPr>
          <a:xfrm>
            <a:off x="16329" y="4328996"/>
            <a:ext cx="12235542" cy="684882"/>
          </a:xfrm>
          <a:prstGeom prst="rect">
            <a:avLst/>
          </a:prstGeom>
          <a:solidFill>
            <a:schemeClr val="bg1"/>
          </a:solidFill>
          <a:ln>
            <a:noFill/>
          </a:ln>
          <a:effectLst>
            <a:softEdge rad="660400"/>
          </a:effectLst>
          <a:scene3d>
            <a:camera prst="orthographicFront">
              <a:rot lat="0" lon="0" rev="0"/>
            </a:camera>
            <a:lightRig rig="glow" dir="t">
              <a:rot lat="0" lon="0" rev="14100000"/>
            </a:lightRig>
          </a:scene3d>
          <a:sp3d prstMaterial="softEdge">
            <a:bevelT w="1270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highlight>
                <a:srgbClr val="DEB25F"/>
              </a:highlight>
            </a:endParaRPr>
          </a:p>
        </p:txBody>
      </p:sp>
      <p:sp>
        <p:nvSpPr>
          <p:cNvPr id="2" name="Metin kutusu 1">
            <a:extLst>
              <a:ext uri="{FF2B5EF4-FFF2-40B4-BE49-F238E27FC236}">
                <a16:creationId xmlns:a16="http://schemas.microsoft.com/office/drawing/2014/main" id="{F16D7ED1-0301-9DBE-9181-3789CB7888EB}"/>
              </a:ext>
            </a:extLst>
          </p:cNvPr>
          <p:cNvSpPr txBox="1"/>
          <p:nvPr/>
        </p:nvSpPr>
        <p:spPr>
          <a:xfrm>
            <a:off x="2704214" y="5655053"/>
            <a:ext cx="6783572" cy="707886"/>
          </a:xfrm>
          <a:prstGeom prst="rect">
            <a:avLst/>
          </a:prstGeom>
          <a:noFill/>
        </p:spPr>
        <p:txBody>
          <a:bodyPr wrap="square" rtlCol="0">
            <a:spAutoFit/>
          </a:bodyPr>
          <a:lstStyle/>
          <a:p>
            <a:pPr algn="ctr"/>
            <a:r>
              <a:rPr lang="tr-TR" sz="4000" b="1">
                <a:solidFill>
                  <a:schemeClr val="bg1"/>
                </a:solidFill>
                <a:latin typeface="Cambria" panose="02040503050406030204" pitchFamily="18" charset="0"/>
                <a:ea typeface="Cambria" panose="02040503050406030204" pitchFamily="18" charset="0"/>
              </a:rPr>
              <a:t>‘Ailemiz Geleceğimiz’</a:t>
            </a:r>
          </a:p>
        </p:txBody>
      </p:sp>
      <p:sp>
        <p:nvSpPr>
          <p:cNvPr id="5" name="Metin kutusu 4">
            <a:extLst>
              <a:ext uri="{FF2B5EF4-FFF2-40B4-BE49-F238E27FC236}">
                <a16:creationId xmlns:a16="http://schemas.microsoft.com/office/drawing/2014/main" id="{67D501A7-7475-97CF-14EF-2E8F04E6A76B}"/>
              </a:ext>
            </a:extLst>
          </p:cNvPr>
          <p:cNvSpPr txBox="1"/>
          <p:nvPr/>
        </p:nvSpPr>
        <p:spPr>
          <a:xfrm>
            <a:off x="-76201" y="4255938"/>
            <a:ext cx="12251872" cy="830997"/>
          </a:xfrm>
          <a:prstGeom prst="rect">
            <a:avLst/>
          </a:prstGeom>
          <a:noFill/>
        </p:spPr>
        <p:txBody>
          <a:bodyPr wrap="square" rtlCol="0">
            <a:spAutoFit/>
          </a:bodyPr>
          <a:lstStyle/>
          <a:p>
            <a:pPr algn="ctr"/>
            <a:r>
              <a:rPr lang="tr-TR" sz="4800" b="1">
                <a:solidFill>
                  <a:srgbClr val="253B65"/>
                </a:solidFill>
                <a:latin typeface="Cambria" panose="02040503050406030204" pitchFamily="18" charset="0"/>
                <a:ea typeface="Cambria" panose="02040503050406030204" pitchFamily="18" charset="0"/>
              </a:rPr>
              <a:t>2025 AİLE YILI</a:t>
            </a:r>
          </a:p>
        </p:txBody>
      </p:sp>
      <p:pic>
        <p:nvPicPr>
          <p:cNvPr id="11" name="Grafik 10">
            <a:extLst>
              <a:ext uri="{FF2B5EF4-FFF2-40B4-BE49-F238E27FC236}">
                <a16:creationId xmlns:a16="http://schemas.microsoft.com/office/drawing/2014/main" id="{1F21D981-BF59-2826-22B9-332F628B49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4400" y="572912"/>
            <a:ext cx="2529518" cy="2529518"/>
          </a:xfrm>
          <a:prstGeom prst="rect">
            <a:avLst/>
          </a:prstGeom>
        </p:spPr>
      </p:pic>
    </p:spTree>
    <p:extLst>
      <p:ext uri="{BB962C8B-B14F-4D97-AF65-F5344CB8AC3E}">
        <p14:creationId xmlns:p14="http://schemas.microsoft.com/office/powerpoint/2010/main" val="1485085866"/>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D630A4EF-AD67-903E-A9D5-8AF6612F3E23}"/>
            </a:ext>
          </a:extLst>
        </p:cNvPr>
        <p:cNvGrpSpPr/>
        <p:nvPr/>
      </p:nvGrpSpPr>
      <p:grpSpPr>
        <a:xfrm>
          <a:off x="0" y="0"/>
          <a:ext cx="0" cy="0"/>
        </a:xfrm>
      </p:grpSpPr>
      <p:sp>
        <p:nvSpPr>
          <p:cNvPr id="2" name="Başlık 1">
            <a:extLst>
              <a:ext uri="{FF2B5EF4-FFF2-40B4-BE49-F238E27FC236}">
                <a16:creationId xmlns:a16="http://schemas.microsoft.com/office/drawing/2014/main" id="{B61F06A9-0B02-8A34-D0B0-2045F22004B8}"/>
              </a:ext>
            </a:extLst>
          </p:cNvPr>
          <p:cNvSpPr>
            <a:spLocks noGrp="1"/>
          </p:cNvSpPr>
          <p:nvPr>
            <p:ph type="title"/>
          </p:nvPr>
        </p:nvSpPr>
        <p:spPr>
          <a:xfrm>
            <a:off x="3403601" y="273827"/>
            <a:ext cx="8473880" cy="623920"/>
          </a:xfrm>
        </p:spPr>
        <p:txBody>
          <a:bodyPr>
            <a:noAutofit/>
          </a:bodyPr>
          <a:lstStyle/>
          <a:p>
            <a:r>
              <a:rPr lang="tr-TR" sz="3000">
                <a:solidFill>
                  <a:schemeClr val="bg1"/>
                </a:solidFill>
              </a:rPr>
              <a:t>İlk Evlenme Yaşındaki Değişim</a:t>
            </a:r>
            <a:endParaRPr lang="tr-TR" sz="3000"/>
          </a:p>
        </p:txBody>
      </p:sp>
      <p:sp>
        <p:nvSpPr>
          <p:cNvPr id="4" name="Slayt Numarası Yer Tutucusu 3">
            <a:extLst>
              <a:ext uri="{FF2B5EF4-FFF2-40B4-BE49-F238E27FC236}">
                <a16:creationId xmlns:a16="http://schemas.microsoft.com/office/drawing/2014/main" id="{A5F034B4-EAC6-EF2D-B1A6-53CE93602B96}"/>
              </a:ext>
            </a:extLst>
          </p:cNvPr>
          <p:cNvSpPr>
            <a:spLocks noGrp="1"/>
          </p:cNvSpPr>
          <p:nvPr>
            <p:ph type="sldNum" sz="quarter" idx="12"/>
          </p:nvPr>
        </p:nvSpPr>
        <p:spPr/>
        <p:txBody>
          <a:bodyPr/>
          <a:lstStyle/>
          <a:p>
            <a:fld id="{2651E522-0742-4A46-8F2F-AFC02481057A}" type="slidenum">
              <a:rPr lang="tr-TR" smtClean="0"/>
              <a:t>10</a:t>
            </a:fld>
            <a:endParaRPr lang="tr-TR"/>
          </a:p>
        </p:txBody>
      </p:sp>
      <p:sp>
        <p:nvSpPr>
          <p:cNvPr id="5" name="Dikdörtgen 4">
            <a:extLst>
              <a:ext uri="{FF2B5EF4-FFF2-40B4-BE49-F238E27FC236}">
                <a16:creationId xmlns:a16="http://schemas.microsoft.com/office/drawing/2014/main" id="{C5E68453-0165-6E89-3204-A5407DEACC41}"/>
              </a:ext>
            </a:extLst>
          </p:cNvPr>
          <p:cNvSpPr/>
          <p:nvPr/>
        </p:nvSpPr>
        <p:spPr>
          <a:xfrm>
            <a:off x="712232" y="5837142"/>
            <a:ext cx="8821090" cy="246221"/>
          </a:xfrm>
          <a:prstGeom prst="rect">
            <a:avLst/>
          </a:prstGeom>
        </p:spPr>
        <p:txBody>
          <a:bodyPr wrap="square">
            <a:spAutoFit/>
          </a:bodyPr>
          <a:lstStyle/>
          <a:p>
            <a:r>
              <a:rPr lang="tr-TR" sz="1000">
                <a:latin typeface="Times New Roman" panose="02020603050405020304" pitchFamily="18" charset="0"/>
                <a:cs typeface="Times New Roman" panose="02020603050405020304" pitchFamily="18" charset="0"/>
              </a:rPr>
              <a:t>Cinsiyete göre ortalama ilk evlenme yaşı, 2001-2024 TÜİK, Veri Portalı</a:t>
            </a:r>
          </a:p>
        </p:txBody>
      </p:sp>
      <p:pic>
        <p:nvPicPr>
          <p:cNvPr id="6" name="Resim 5">
            <a:extLst>
              <a:ext uri="{FF2B5EF4-FFF2-40B4-BE49-F238E27FC236}">
                <a16:creationId xmlns:a16="http://schemas.microsoft.com/office/drawing/2014/main" id="{A2C656FA-676F-684D-19B2-66BD2D315884}"/>
              </a:ext>
            </a:extLst>
          </p:cNvPr>
          <p:cNvPicPr>
            <a:picLocks noChangeAspect="1"/>
          </p:cNvPicPr>
          <p:nvPr/>
        </p:nvPicPr>
        <p:blipFill>
          <a:blip r:embed="rId3"/>
          <a:stretch>
            <a:fillRect/>
          </a:stretch>
        </p:blipFill>
        <p:spPr>
          <a:xfrm>
            <a:off x="633854" y="1440434"/>
            <a:ext cx="10900648" cy="4294160"/>
          </a:xfrm>
          <a:prstGeom prst="rect">
            <a:avLst/>
          </a:prstGeom>
        </p:spPr>
      </p:pic>
    </p:spTree>
    <p:extLst>
      <p:ext uri="{BB962C8B-B14F-4D97-AF65-F5344CB8AC3E}">
        <p14:creationId xmlns:p14="http://schemas.microsoft.com/office/powerpoint/2010/main" val="2740394994"/>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52A5620E-D9E5-5A44-0418-38DE868E8462}"/>
            </a:ext>
          </a:extLst>
        </p:cNvPr>
        <p:cNvGrpSpPr/>
        <p:nvPr/>
      </p:nvGrpSpPr>
      <p:grpSpPr>
        <a:xfrm>
          <a:off x="0" y="0"/>
          <a:ext cx="0" cy="0"/>
        </a:xfrm>
      </p:grpSpPr>
      <p:sp>
        <p:nvSpPr>
          <p:cNvPr id="2" name="Başlık 1">
            <a:extLst>
              <a:ext uri="{FF2B5EF4-FFF2-40B4-BE49-F238E27FC236}">
                <a16:creationId xmlns:a16="http://schemas.microsoft.com/office/drawing/2014/main" id="{38E0657D-8450-267B-8308-54A3278A4DA6}"/>
              </a:ext>
            </a:extLst>
          </p:cNvPr>
          <p:cNvSpPr>
            <a:spLocks noGrp="1"/>
          </p:cNvSpPr>
          <p:nvPr>
            <p:ph type="title"/>
          </p:nvPr>
        </p:nvSpPr>
        <p:spPr/>
        <p:txBody>
          <a:bodyPr>
            <a:noAutofit/>
          </a:bodyPr>
          <a:lstStyle/>
          <a:p>
            <a:r>
              <a:rPr lang="tr-TR" sz="3000">
                <a:solidFill>
                  <a:schemeClr val="bg1"/>
                </a:solidFill>
              </a:rPr>
              <a:t>Doğurganlık Hızı</a:t>
            </a:r>
            <a:endParaRPr lang="tr-TR" sz="3000"/>
          </a:p>
        </p:txBody>
      </p:sp>
      <p:sp>
        <p:nvSpPr>
          <p:cNvPr id="4" name="Slayt Numarası Yer Tutucusu 3">
            <a:extLst>
              <a:ext uri="{FF2B5EF4-FFF2-40B4-BE49-F238E27FC236}">
                <a16:creationId xmlns:a16="http://schemas.microsoft.com/office/drawing/2014/main" id="{79D926ED-F72B-F72B-9437-AAEFC5E8CC47}"/>
              </a:ext>
            </a:extLst>
          </p:cNvPr>
          <p:cNvSpPr>
            <a:spLocks noGrp="1"/>
          </p:cNvSpPr>
          <p:nvPr>
            <p:ph type="sldNum" sz="quarter" idx="12"/>
          </p:nvPr>
        </p:nvSpPr>
        <p:spPr/>
        <p:txBody>
          <a:bodyPr/>
          <a:lstStyle/>
          <a:p>
            <a:fld id="{2651E522-0742-4A46-8F2F-AFC02481057A}" type="slidenum">
              <a:rPr lang="tr-TR" smtClean="0"/>
              <a:t>11</a:t>
            </a:fld>
            <a:endParaRPr lang="tr-TR"/>
          </a:p>
        </p:txBody>
      </p:sp>
      <p:pic>
        <p:nvPicPr>
          <p:cNvPr id="3" name="Resim 2">
            <a:extLst>
              <a:ext uri="{FF2B5EF4-FFF2-40B4-BE49-F238E27FC236}">
                <a16:creationId xmlns:a16="http://schemas.microsoft.com/office/drawing/2014/main" id="{F13E3FA0-56DE-6E72-9B98-F0EA5DAB40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790" y="1280388"/>
            <a:ext cx="9901343" cy="45745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Dikdörtgen 4">
            <a:extLst>
              <a:ext uri="{FF2B5EF4-FFF2-40B4-BE49-F238E27FC236}">
                <a16:creationId xmlns:a16="http://schemas.microsoft.com/office/drawing/2014/main" id="{114C7790-28EF-AB29-4D73-25D04AB6BEF1}"/>
              </a:ext>
            </a:extLst>
          </p:cNvPr>
          <p:cNvSpPr/>
          <p:nvPr/>
        </p:nvSpPr>
        <p:spPr>
          <a:xfrm>
            <a:off x="986790" y="6114509"/>
            <a:ext cx="5342107" cy="246221"/>
          </a:xfrm>
          <a:prstGeom prst="rect">
            <a:avLst/>
          </a:prstGeom>
        </p:spPr>
        <p:txBody>
          <a:bodyPr wrap="square">
            <a:spAutoFit/>
          </a:bodyPr>
          <a:lstStyle/>
          <a:p>
            <a:r>
              <a:rPr lang="tr-TR" sz="1000">
                <a:solidFill>
                  <a:srgbClr val="000000"/>
                </a:solidFill>
                <a:latin typeface="Times New Roman" panose="02020603050405020304" pitchFamily="18" charset="0"/>
                <a:cs typeface="Times New Roman" panose="02020603050405020304" pitchFamily="18" charset="0"/>
              </a:rPr>
              <a:t>Doğum Sayısı ve Doğurganlık Hızı, 2001-2023 </a:t>
            </a:r>
            <a:r>
              <a:rPr lang="tr-TR" sz="1000">
                <a:latin typeface="Times New Roman" panose="02020603050405020304" pitchFamily="18" charset="0"/>
                <a:cs typeface="Times New Roman" panose="02020603050405020304" pitchFamily="18" charset="0"/>
              </a:rPr>
              <a:t>TÜİK, Veri Portalı</a:t>
            </a:r>
          </a:p>
        </p:txBody>
      </p:sp>
    </p:spTree>
    <p:extLst>
      <p:ext uri="{BB962C8B-B14F-4D97-AF65-F5344CB8AC3E}">
        <p14:creationId xmlns:p14="http://schemas.microsoft.com/office/powerpoint/2010/main" val="3807612190"/>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49CFE8AD-205D-7499-A907-2031C81C43A2}"/>
            </a:ext>
          </a:extLst>
        </p:cNvPr>
        <p:cNvGrpSpPr/>
        <p:nvPr/>
      </p:nvGrpSpPr>
      <p:grpSpPr>
        <a:xfrm>
          <a:off x="0" y="0"/>
          <a:ext cx="0" cy="0"/>
        </a:xfrm>
      </p:grpSpPr>
      <p:sp>
        <p:nvSpPr>
          <p:cNvPr id="2" name="Başlık 1">
            <a:extLst>
              <a:ext uri="{FF2B5EF4-FFF2-40B4-BE49-F238E27FC236}">
                <a16:creationId xmlns:a16="http://schemas.microsoft.com/office/drawing/2014/main" id="{02DCF363-4419-9824-EE55-E00451E76CED}"/>
              </a:ext>
            </a:extLst>
          </p:cNvPr>
          <p:cNvSpPr>
            <a:spLocks noGrp="1"/>
          </p:cNvSpPr>
          <p:nvPr>
            <p:ph type="title"/>
          </p:nvPr>
        </p:nvSpPr>
        <p:spPr>
          <a:xfrm>
            <a:off x="3318933" y="273827"/>
            <a:ext cx="8558547" cy="623920"/>
          </a:xfrm>
        </p:spPr>
        <p:txBody>
          <a:bodyPr>
            <a:noAutofit/>
          </a:bodyPr>
          <a:lstStyle/>
          <a:p>
            <a:r>
              <a:rPr lang="tr-TR" sz="3000">
                <a:solidFill>
                  <a:schemeClr val="bg1"/>
                </a:solidFill>
              </a:rPr>
              <a:t>Boşanma Sayısındaki Değişim</a:t>
            </a:r>
            <a:endParaRPr lang="tr-TR" sz="3000"/>
          </a:p>
        </p:txBody>
      </p:sp>
      <p:sp>
        <p:nvSpPr>
          <p:cNvPr id="4" name="Slayt Numarası Yer Tutucusu 3">
            <a:extLst>
              <a:ext uri="{FF2B5EF4-FFF2-40B4-BE49-F238E27FC236}">
                <a16:creationId xmlns:a16="http://schemas.microsoft.com/office/drawing/2014/main" id="{A7318A32-FFA2-C1BF-6455-EC9E400AA6C5}"/>
              </a:ext>
            </a:extLst>
          </p:cNvPr>
          <p:cNvSpPr>
            <a:spLocks noGrp="1"/>
          </p:cNvSpPr>
          <p:nvPr>
            <p:ph type="sldNum" sz="quarter" idx="12"/>
          </p:nvPr>
        </p:nvSpPr>
        <p:spPr/>
        <p:txBody>
          <a:bodyPr/>
          <a:lstStyle/>
          <a:p>
            <a:fld id="{2651E522-0742-4A46-8F2F-AFC02481057A}" type="slidenum">
              <a:rPr lang="tr-TR" smtClean="0"/>
              <a:t>12</a:t>
            </a:fld>
            <a:endParaRPr lang="tr-TR"/>
          </a:p>
        </p:txBody>
      </p:sp>
      <p:sp>
        <p:nvSpPr>
          <p:cNvPr id="5" name="Dikdörtgen 4">
            <a:extLst>
              <a:ext uri="{FF2B5EF4-FFF2-40B4-BE49-F238E27FC236}">
                <a16:creationId xmlns:a16="http://schemas.microsoft.com/office/drawing/2014/main" id="{5DD92B86-1F07-07DC-8EB0-6B87193F6292}"/>
              </a:ext>
            </a:extLst>
          </p:cNvPr>
          <p:cNvSpPr/>
          <p:nvPr/>
        </p:nvSpPr>
        <p:spPr>
          <a:xfrm>
            <a:off x="745819" y="6049281"/>
            <a:ext cx="6340781" cy="246221"/>
          </a:xfrm>
          <a:prstGeom prst="rect">
            <a:avLst/>
          </a:prstGeom>
        </p:spPr>
        <p:txBody>
          <a:bodyPr wrap="square">
            <a:spAutoFit/>
          </a:bodyPr>
          <a:lstStyle/>
          <a:p>
            <a:r>
              <a:rPr lang="tr-TR" sz="1000">
                <a:solidFill>
                  <a:srgbClr val="000000"/>
                </a:solidFill>
                <a:latin typeface="Times New Roman" panose="02020603050405020304" pitchFamily="18" charset="0"/>
                <a:cs typeface="Times New Roman" panose="02020603050405020304" pitchFamily="18" charset="0"/>
              </a:rPr>
              <a:t>Boşanma Sayısı ve Kaba Boşanma Hızı, 2001-2024 </a:t>
            </a:r>
            <a:r>
              <a:rPr lang="tr-TR" sz="1000">
                <a:latin typeface="Times New Roman" panose="02020603050405020304" pitchFamily="18" charset="0"/>
                <a:cs typeface="Times New Roman" panose="02020603050405020304" pitchFamily="18" charset="0"/>
              </a:rPr>
              <a:t>TÜİK, Veri Portalı</a:t>
            </a:r>
          </a:p>
        </p:txBody>
      </p:sp>
      <p:pic>
        <p:nvPicPr>
          <p:cNvPr id="6" name="Resim 5">
            <a:extLst>
              <a:ext uri="{FF2B5EF4-FFF2-40B4-BE49-F238E27FC236}">
                <a16:creationId xmlns:a16="http://schemas.microsoft.com/office/drawing/2014/main" id="{B4E364A5-A716-6D6E-7C15-D5F9A41C6972}"/>
              </a:ext>
            </a:extLst>
          </p:cNvPr>
          <p:cNvPicPr>
            <a:picLocks noChangeAspect="1"/>
          </p:cNvPicPr>
          <p:nvPr/>
        </p:nvPicPr>
        <p:blipFill>
          <a:blip r:embed="rId3"/>
          <a:stretch>
            <a:fillRect/>
          </a:stretch>
        </p:blipFill>
        <p:spPr>
          <a:xfrm>
            <a:off x="946331" y="1174022"/>
            <a:ext cx="10299338" cy="4598983"/>
          </a:xfrm>
          <a:prstGeom prst="rect">
            <a:avLst/>
          </a:prstGeom>
        </p:spPr>
      </p:pic>
    </p:spTree>
    <p:extLst>
      <p:ext uri="{BB962C8B-B14F-4D97-AF65-F5344CB8AC3E}">
        <p14:creationId xmlns:p14="http://schemas.microsoft.com/office/powerpoint/2010/main" val="1540327728"/>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6EAC87F5-3777-FE7E-0AAD-1B2D745C0E01}"/>
            </a:ext>
          </a:extLst>
        </p:cNvPr>
        <p:cNvGrpSpPr/>
        <p:nvPr/>
      </p:nvGrpSpPr>
      <p:grpSpPr>
        <a:xfrm>
          <a:off x="0" y="0"/>
          <a:ext cx="0" cy="0"/>
        </a:xfrm>
      </p:grpSpPr>
      <p:sp>
        <p:nvSpPr>
          <p:cNvPr id="2" name="Başlık 1">
            <a:extLst>
              <a:ext uri="{FF2B5EF4-FFF2-40B4-BE49-F238E27FC236}">
                <a16:creationId xmlns:a16="http://schemas.microsoft.com/office/drawing/2014/main" id="{5F73E24E-E6F3-FB50-73AD-E8BFC4422766}"/>
              </a:ext>
            </a:extLst>
          </p:cNvPr>
          <p:cNvSpPr>
            <a:spLocks noGrp="1"/>
          </p:cNvSpPr>
          <p:nvPr>
            <p:ph type="title"/>
          </p:nvPr>
        </p:nvSpPr>
        <p:spPr>
          <a:xfrm>
            <a:off x="1474047" y="146303"/>
            <a:ext cx="10556680" cy="952155"/>
          </a:xfrm>
        </p:spPr>
        <p:txBody>
          <a:bodyPr>
            <a:noAutofit/>
          </a:bodyPr>
          <a:lstStyle/>
          <a:p>
            <a:r>
              <a:rPr lang="tr-TR" sz="3000">
                <a:solidFill>
                  <a:schemeClr val="bg1"/>
                </a:solidFill>
              </a:rPr>
              <a:t>Tek Kişilik Hanelerin Sayısındaki Değişim</a:t>
            </a:r>
            <a:endParaRPr lang="tr-TR" sz="3000"/>
          </a:p>
        </p:txBody>
      </p:sp>
      <p:sp>
        <p:nvSpPr>
          <p:cNvPr id="4" name="Slayt Numarası Yer Tutucusu 3">
            <a:extLst>
              <a:ext uri="{FF2B5EF4-FFF2-40B4-BE49-F238E27FC236}">
                <a16:creationId xmlns:a16="http://schemas.microsoft.com/office/drawing/2014/main" id="{E0C5961F-8C7C-F794-5443-A3F14D5826A3}"/>
              </a:ext>
            </a:extLst>
          </p:cNvPr>
          <p:cNvSpPr>
            <a:spLocks noGrp="1"/>
          </p:cNvSpPr>
          <p:nvPr>
            <p:ph type="sldNum" sz="quarter" idx="12"/>
          </p:nvPr>
        </p:nvSpPr>
        <p:spPr/>
        <p:txBody>
          <a:bodyPr/>
          <a:lstStyle/>
          <a:p>
            <a:fld id="{2651E522-0742-4A46-8F2F-AFC02481057A}" type="slidenum">
              <a:rPr lang="tr-TR" smtClean="0"/>
              <a:t>13</a:t>
            </a:fld>
            <a:endParaRPr lang="tr-TR"/>
          </a:p>
        </p:txBody>
      </p:sp>
      <p:pic>
        <p:nvPicPr>
          <p:cNvPr id="3" name="İçerik Yer Tutucusu 5">
            <a:extLst>
              <a:ext uri="{FF2B5EF4-FFF2-40B4-BE49-F238E27FC236}">
                <a16:creationId xmlns:a16="http://schemas.microsoft.com/office/drawing/2014/main" id="{04F965C9-C745-848E-361D-27E1D1E20C9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5688" y="1507067"/>
            <a:ext cx="11426792" cy="4124951"/>
          </a:xfrm>
          <a:prstGeom prst="rect">
            <a:avLst/>
          </a:prstGeom>
        </p:spPr>
      </p:pic>
      <p:sp>
        <p:nvSpPr>
          <p:cNvPr id="6" name="Dikdörtgen 5">
            <a:extLst>
              <a:ext uri="{FF2B5EF4-FFF2-40B4-BE49-F238E27FC236}">
                <a16:creationId xmlns:a16="http://schemas.microsoft.com/office/drawing/2014/main" id="{F05C9EF3-6FED-C565-F004-304D54A83FEE}"/>
              </a:ext>
            </a:extLst>
          </p:cNvPr>
          <p:cNvSpPr/>
          <p:nvPr/>
        </p:nvSpPr>
        <p:spPr>
          <a:xfrm>
            <a:off x="365688" y="2381189"/>
            <a:ext cx="11426792" cy="2924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806848573"/>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Başlık 1">
            <a:extLst>
              <a:ext uri="{FF2B5EF4-FFF2-40B4-BE49-F238E27FC236}">
                <a16:creationId xmlns:a16="http://schemas.microsoft.com/office/drawing/2014/main" id="{89948CE0-C9C6-37D6-575A-13DAF8A2D456}"/>
              </a:ext>
            </a:extLst>
          </p:cNvPr>
          <p:cNvSpPr>
            <a:spLocks noGrp="1"/>
          </p:cNvSpPr>
          <p:nvPr>
            <p:ph type="title"/>
          </p:nvPr>
        </p:nvSpPr>
        <p:spPr/>
        <p:txBody>
          <a:bodyPr/>
          <a:lstStyle/>
          <a:p>
            <a:r>
              <a:rPr lang="tr-TR"/>
              <a:t>TÜİK 2024 Yaşam Memnuniyeti Araştırması</a:t>
            </a:r>
          </a:p>
        </p:txBody>
      </p:sp>
      <p:sp>
        <p:nvSpPr>
          <p:cNvPr id="3" name="İçerik Yer Tutucusu 2">
            <a:extLst>
              <a:ext uri="{FF2B5EF4-FFF2-40B4-BE49-F238E27FC236}">
                <a16:creationId xmlns:a16="http://schemas.microsoft.com/office/drawing/2014/main" id="{DFB13DFA-8183-B982-67D7-84DA5F7F6581}"/>
              </a:ext>
            </a:extLst>
          </p:cNvPr>
          <p:cNvSpPr>
            <a:spLocks noGrp="1"/>
          </p:cNvSpPr>
          <p:nvPr>
            <p:ph idx="1"/>
          </p:nvPr>
        </p:nvSpPr>
        <p:spPr>
          <a:xfrm>
            <a:off x="1822132" y="1238983"/>
            <a:ext cx="8547735" cy="540430"/>
          </a:xfrm>
        </p:spPr>
        <p:txBody>
          <a:bodyPr>
            <a:noAutofit/>
          </a:bodyPr>
          <a:lstStyle/>
          <a:p>
            <a:pPr marL="0" indent="0" algn="ctr">
              <a:buNone/>
            </a:pPr>
            <a:r>
              <a:rPr lang="tr-TR" sz="2400" b="1" i="0">
                <a:solidFill>
                  <a:srgbClr val="BC0707"/>
                </a:solidFill>
                <a:effectLst/>
              </a:rPr>
              <a:t>Yaşam Memnuniyeti Araştırması sonuçlarına göre,</a:t>
            </a:r>
            <a:endParaRPr lang="tr-TR" sz="2400" b="1">
              <a:solidFill>
                <a:srgbClr val="BC0707"/>
              </a:solidFill>
            </a:endParaRPr>
          </a:p>
        </p:txBody>
      </p:sp>
      <p:sp>
        <p:nvSpPr>
          <p:cNvPr id="4" name="Slayt Numarası Yer Tutucusu 3">
            <a:extLst>
              <a:ext uri="{FF2B5EF4-FFF2-40B4-BE49-F238E27FC236}">
                <a16:creationId xmlns:a16="http://schemas.microsoft.com/office/drawing/2014/main" id="{C338A52F-AB4C-1D1B-D525-24239D4B1A10}"/>
              </a:ext>
            </a:extLst>
          </p:cNvPr>
          <p:cNvSpPr>
            <a:spLocks noGrp="1"/>
          </p:cNvSpPr>
          <p:nvPr>
            <p:ph type="sldNum" sz="quarter" idx="12"/>
          </p:nvPr>
        </p:nvSpPr>
        <p:spPr/>
        <p:txBody>
          <a:bodyPr/>
          <a:lstStyle/>
          <a:p>
            <a:fld id="{2651E522-0742-4A46-8F2F-AFC02481057A}" type="slidenum">
              <a:rPr lang="tr-TR" smtClean="0"/>
              <a:t>14</a:t>
            </a:fld>
            <a:endParaRPr lang="tr-TR"/>
          </a:p>
        </p:txBody>
      </p:sp>
      <p:sp>
        <p:nvSpPr>
          <p:cNvPr id="5" name="İçerik Yer Tutucusu 2">
            <a:extLst>
              <a:ext uri="{FF2B5EF4-FFF2-40B4-BE49-F238E27FC236}">
                <a16:creationId xmlns:a16="http://schemas.microsoft.com/office/drawing/2014/main" id="{3F9428BD-088E-EC81-4AE0-F9789A1E75A2}"/>
              </a:ext>
            </a:extLst>
          </p:cNvPr>
          <p:cNvSpPr txBox="1"/>
          <p:nvPr/>
        </p:nvSpPr>
        <p:spPr>
          <a:xfrm>
            <a:off x="619125" y="2506924"/>
            <a:ext cx="4112895" cy="1893625"/>
          </a:xfrm>
          <a:prstGeom prst="rect">
            <a:avLst/>
          </a:prstGeom>
        </p:spPr>
        <p:txBody>
          <a:bodyPr>
            <a:noAutofit/>
          </a:bodyPr>
          <a:lstStyle>
            <a:lvl1pPr marL="228600" indent="-228600" algn="just" defTabSz="914400" rtl="0" eaLnBrk="1" latinLnBrk="0" hangingPunct="1">
              <a:lnSpc>
                <a:spcPct val="90000"/>
              </a:lnSpc>
              <a:spcBef>
                <a:spcPts val="10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r>
              <a:rPr lang="tr-TR" sz="2800" b="1" i="0">
                <a:solidFill>
                  <a:srgbClr val="E42E37"/>
                </a:solidFill>
                <a:effectLst/>
              </a:rPr>
              <a:t>Evliler evli olmayanlardan daha </a:t>
            </a:r>
            <a:r>
              <a:rPr lang="tr-TR" sz="4800" b="1" i="0">
                <a:solidFill>
                  <a:srgbClr val="E42E37"/>
                </a:solidFill>
                <a:effectLst/>
              </a:rPr>
              <a:t>mutlu</a:t>
            </a:r>
            <a:endParaRPr lang="tr-TR" sz="4800">
              <a:solidFill>
                <a:srgbClr val="E42E37"/>
              </a:solidFill>
            </a:endParaRPr>
          </a:p>
        </p:txBody>
      </p:sp>
      <p:sp>
        <p:nvSpPr>
          <p:cNvPr id="7" name="Metin kutusu 6">
            <a:extLst>
              <a:ext uri="{FF2B5EF4-FFF2-40B4-BE49-F238E27FC236}">
                <a16:creationId xmlns:a16="http://schemas.microsoft.com/office/drawing/2014/main" id="{B45FFEDB-A5DA-4D32-D2E4-67D22CD281A5}"/>
              </a:ext>
            </a:extLst>
          </p:cNvPr>
          <p:cNvSpPr txBox="1"/>
          <p:nvPr/>
        </p:nvSpPr>
        <p:spPr>
          <a:xfrm>
            <a:off x="2380969" y="3399970"/>
            <a:ext cx="2543456" cy="2535566"/>
          </a:xfrm>
          <a:prstGeom prst="rect">
            <a:avLst/>
          </a:prstGeom>
          <a:noFill/>
        </p:spPr>
        <p:txBody>
          <a:bodyPr wrap="square">
            <a:spAutoFit/>
          </a:bodyPr>
          <a:lstStyle/>
          <a:p>
            <a:pPr>
              <a:lnSpc>
                <a:spcPct val="150000"/>
              </a:lnSpc>
            </a:pPr>
            <a:r>
              <a:rPr lang="tr-TR" b="0" i="0">
                <a:solidFill>
                  <a:srgbClr val="000000"/>
                </a:solidFill>
                <a:effectLst/>
                <a:latin typeface="Times New Roman" panose="02020603050405020304" pitchFamily="18" charset="0"/>
                <a:cs typeface="Times New Roman" panose="02020603050405020304" pitchFamily="18" charset="0"/>
              </a:rPr>
              <a:t> Mutlu olduğunu belirten evli bireylerin oranı, 2024 yılında </a:t>
            </a:r>
            <a:r>
              <a:rPr lang="tr-TR" b="1" i="0">
                <a:solidFill>
                  <a:srgbClr val="000000"/>
                </a:solidFill>
                <a:effectLst/>
                <a:latin typeface="Times New Roman" panose="02020603050405020304" pitchFamily="18" charset="0"/>
                <a:cs typeface="Times New Roman" panose="02020603050405020304" pitchFamily="18" charset="0"/>
              </a:rPr>
              <a:t>%52,5 </a:t>
            </a:r>
            <a:r>
              <a:rPr lang="tr-TR" b="0" i="0">
                <a:solidFill>
                  <a:srgbClr val="000000"/>
                </a:solidFill>
                <a:effectLst/>
                <a:latin typeface="Times New Roman" panose="02020603050405020304" pitchFamily="18" charset="0"/>
                <a:cs typeface="Times New Roman" panose="02020603050405020304" pitchFamily="18" charset="0"/>
              </a:rPr>
              <a:t>iken evli olmayanlarda bu oran, %44,0 olarak gerçekleşti. </a:t>
            </a:r>
            <a:endParaRPr lang="tr-TR">
              <a:latin typeface="Times New Roman" panose="02020603050405020304" pitchFamily="18" charset="0"/>
              <a:cs typeface="Times New Roman" panose="02020603050405020304" pitchFamily="18" charset="0"/>
            </a:endParaRPr>
          </a:p>
        </p:txBody>
      </p:sp>
      <p:sp>
        <p:nvSpPr>
          <p:cNvPr id="9" name="Metin kutusu 8">
            <a:extLst>
              <a:ext uri="{FF2B5EF4-FFF2-40B4-BE49-F238E27FC236}">
                <a16:creationId xmlns:a16="http://schemas.microsoft.com/office/drawing/2014/main" id="{FCBB102B-53C4-14E2-0AD7-B7934A3B46E8}"/>
              </a:ext>
            </a:extLst>
          </p:cNvPr>
          <p:cNvSpPr txBox="1"/>
          <p:nvPr/>
        </p:nvSpPr>
        <p:spPr>
          <a:xfrm>
            <a:off x="5524265" y="1928756"/>
            <a:ext cx="3871434" cy="1692771"/>
          </a:xfrm>
          <a:prstGeom prst="rect">
            <a:avLst/>
          </a:prstGeom>
          <a:noFill/>
        </p:spPr>
        <p:txBody>
          <a:bodyPr wrap="square">
            <a:spAutoFit/>
          </a:bodyPr>
          <a:lstStyle/>
          <a:p>
            <a:r>
              <a:rPr lang="tr-TR" sz="2800" b="1" i="0">
                <a:solidFill>
                  <a:srgbClr val="E42E37"/>
                </a:solidFill>
                <a:effectLst/>
                <a:latin typeface="Times New Roman" panose="02020603050405020304" pitchFamily="18" charset="0"/>
                <a:cs typeface="Times New Roman" panose="02020603050405020304" pitchFamily="18" charset="0"/>
              </a:rPr>
              <a:t>Bireylerin mutluluk kaynağı çoğunlukla </a:t>
            </a:r>
            <a:r>
              <a:rPr lang="tr-TR" sz="4800" b="1" i="0">
                <a:solidFill>
                  <a:srgbClr val="E42E37"/>
                </a:solidFill>
                <a:effectLst/>
                <a:latin typeface="Times New Roman" panose="02020603050405020304" pitchFamily="18" charset="0"/>
                <a:cs typeface="Times New Roman" panose="02020603050405020304" pitchFamily="18" charset="0"/>
              </a:rPr>
              <a:t>aileleri</a:t>
            </a:r>
            <a:endParaRPr lang="tr-TR" sz="4800">
              <a:solidFill>
                <a:srgbClr val="E42E37"/>
              </a:solidFill>
              <a:latin typeface="Times New Roman" pitchFamily="18" charset="0"/>
              <a:cs typeface="Times New Roman" panose="02020603050405020304" pitchFamily="18" charset="0"/>
            </a:endParaRPr>
          </a:p>
        </p:txBody>
      </p:sp>
      <p:sp>
        <p:nvSpPr>
          <p:cNvPr id="11" name="Metin kutusu 10">
            <a:extLst>
              <a:ext uri="{FF2B5EF4-FFF2-40B4-BE49-F238E27FC236}">
                <a16:creationId xmlns:a16="http://schemas.microsoft.com/office/drawing/2014/main" id="{BB016931-3EB6-28D7-4FC9-2968277FF534}"/>
              </a:ext>
            </a:extLst>
          </p:cNvPr>
          <p:cNvSpPr txBox="1"/>
          <p:nvPr/>
        </p:nvSpPr>
        <p:spPr>
          <a:xfrm>
            <a:off x="7517371" y="2984472"/>
            <a:ext cx="4140994" cy="2951064"/>
          </a:xfrm>
          <a:prstGeom prst="rect">
            <a:avLst/>
          </a:prstGeom>
          <a:noFill/>
        </p:spPr>
        <p:txBody>
          <a:bodyPr wrap="square">
            <a:spAutoFit/>
          </a:bodyPr>
          <a:lstStyle/>
          <a:p>
            <a:pPr>
              <a:lnSpc>
                <a:spcPct val="150000"/>
              </a:lnSpc>
            </a:pPr>
            <a:r>
              <a:rPr lang="tr-TR" b="0" i="0">
                <a:solidFill>
                  <a:srgbClr val="000000"/>
                </a:solidFill>
                <a:effectLst/>
                <a:latin typeface="Times New Roman" panose="02020603050405020304" pitchFamily="18" charset="0"/>
                <a:cs typeface="Times New Roman" panose="02020603050405020304" pitchFamily="18" charset="0"/>
              </a:rPr>
              <a:t>Bireylerin mutluluk kaynağı olan kişiler incelendiğinde; en çok ailelerinin mutlu ettiğini belirtenlerin oranı, 2024 yılında </a:t>
            </a:r>
            <a:r>
              <a:rPr lang="tr-TR" b="1" i="0">
                <a:solidFill>
                  <a:srgbClr val="000000"/>
                </a:solidFill>
                <a:effectLst/>
                <a:latin typeface="Times New Roman" panose="02020603050405020304" pitchFamily="18" charset="0"/>
                <a:cs typeface="Times New Roman" panose="02020603050405020304" pitchFamily="18" charset="0"/>
              </a:rPr>
              <a:t>%72,9 </a:t>
            </a:r>
            <a:r>
              <a:rPr lang="tr-TR" b="0" i="0">
                <a:solidFill>
                  <a:srgbClr val="000000"/>
                </a:solidFill>
                <a:effectLst/>
                <a:latin typeface="Times New Roman" panose="02020603050405020304" pitchFamily="18" charset="0"/>
                <a:cs typeface="Times New Roman" panose="02020603050405020304" pitchFamily="18" charset="0"/>
              </a:rPr>
              <a:t>olurken bunu sırasıyla; %13,2 ile çocukları, %4,2 ile kendisi, %3,4 ile eşi, %3,0 ile annesi/babası ve %1,9 ile torunları takip etti.</a:t>
            </a:r>
            <a:endParaRPr lang="tr-TR">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6937873"/>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C1C504EA-F34F-1DDF-F7BB-1439ACC3E8FD}"/>
            </a:ext>
          </a:extLst>
        </p:cNvPr>
        <p:cNvGrpSpPr/>
        <p:nvPr/>
      </p:nvGrpSpPr>
      <p:grpSpPr>
        <a:xfrm>
          <a:off x="0" y="0"/>
          <a:ext cx="0" cy="0"/>
        </a:xfrm>
      </p:grpSpPr>
      <p:sp>
        <p:nvSpPr>
          <p:cNvPr id="2" name="Başlık 1">
            <a:extLst>
              <a:ext uri="{FF2B5EF4-FFF2-40B4-BE49-F238E27FC236}">
                <a16:creationId xmlns:a16="http://schemas.microsoft.com/office/drawing/2014/main" id="{BBE15BCD-8F0B-E19C-95DB-9A5B354BA5A2}"/>
              </a:ext>
            </a:extLst>
          </p:cNvPr>
          <p:cNvSpPr>
            <a:spLocks noGrp="1"/>
          </p:cNvSpPr>
          <p:nvPr>
            <p:ph type="title"/>
          </p:nvPr>
        </p:nvSpPr>
        <p:spPr>
          <a:xfrm>
            <a:off x="2286001" y="273827"/>
            <a:ext cx="9591480" cy="623920"/>
          </a:xfrm>
        </p:spPr>
        <p:txBody>
          <a:bodyPr>
            <a:noAutofit/>
          </a:bodyPr>
          <a:lstStyle/>
          <a:p>
            <a:r>
              <a:rPr lang="tr-TR" sz="3000">
                <a:solidFill>
                  <a:schemeClr val="bg1"/>
                </a:solidFill>
              </a:rPr>
              <a:t>2025 Aile Yılı İlanı</a:t>
            </a:r>
            <a:endParaRPr lang="tr-TR" sz="3000"/>
          </a:p>
        </p:txBody>
      </p:sp>
      <p:sp>
        <p:nvSpPr>
          <p:cNvPr id="4" name="Slayt Numarası Yer Tutucusu 3">
            <a:extLst>
              <a:ext uri="{FF2B5EF4-FFF2-40B4-BE49-F238E27FC236}">
                <a16:creationId xmlns:a16="http://schemas.microsoft.com/office/drawing/2014/main" id="{6433539E-6700-D88A-6FD3-2B03EBE74151}"/>
              </a:ext>
            </a:extLst>
          </p:cNvPr>
          <p:cNvSpPr>
            <a:spLocks noGrp="1"/>
          </p:cNvSpPr>
          <p:nvPr>
            <p:ph type="sldNum" sz="quarter" idx="12"/>
          </p:nvPr>
        </p:nvSpPr>
        <p:spPr/>
        <p:txBody>
          <a:bodyPr/>
          <a:lstStyle/>
          <a:p>
            <a:fld id="{2651E522-0742-4A46-8F2F-AFC02481057A}" type="slidenum">
              <a:rPr lang="tr-TR" smtClean="0"/>
              <a:t>15</a:t>
            </a:fld>
            <a:endParaRPr lang="tr-TR"/>
          </a:p>
        </p:txBody>
      </p:sp>
      <p:pic>
        <p:nvPicPr>
          <p:cNvPr id="3" name="Resim 2">
            <a:extLst>
              <a:ext uri="{FF2B5EF4-FFF2-40B4-BE49-F238E27FC236}">
                <a16:creationId xmlns:a16="http://schemas.microsoft.com/office/drawing/2014/main" id="{6789456E-0A0C-B002-BC7C-71F1FE1F14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0260" y="1245084"/>
            <a:ext cx="9591480" cy="48774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76222618"/>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9239D78E-9985-B2DD-6FF5-F078DD646160}"/>
            </a:ext>
          </a:extLst>
        </p:cNvPr>
        <p:cNvGrpSpPr/>
        <p:nvPr/>
      </p:nvGrpSpPr>
      <p:grpSpPr>
        <a:xfrm>
          <a:off x="0" y="0"/>
          <a:ext cx="0" cy="0"/>
        </a:xfrm>
      </p:grpSpPr>
      <p:sp>
        <p:nvSpPr>
          <p:cNvPr id="2" name="Başlık 1">
            <a:extLst>
              <a:ext uri="{FF2B5EF4-FFF2-40B4-BE49-F238E27FC236}">
                <a16:creationId xmlns:a16="http://schemas.microsoft.com/office/drawing/2014/main" id="{F7107070-C33C-7652-A046-643DE051D45F}"/>
              </a:ext>
            </a:extLst>
          </p:cNvPr>
          <p:cNvSpPr>
            <a:spLocks noGrp="1"/>
          </p:cNvSpPr>
          <p:nvPr>
            <p:ph type="title"/>
          </p:nvPr>
        </p:nvSpPr>
        <p:spPr>
          <a:xfrm>
            <a:off x="914401" y="223027"/>
            <a:ext cx="11013880" cy="623920"/>
          </a:xfrm>
        </p:spPr>
        <p:txBody>
          <a:bodyPr>
            <a:noAutofit/>
          </a:bodyPr>
          <a:lstStyle/>
          <a:p>
            <a:r>
              <a:rPr lang="tr-TR" sz="3000">
                <a:solidFill>
                  <a:schemeClr val="bg1"/>
                </a:solidFill>
              </a:rPr>
              <a:t>Amacımız</a:t>
            </a:r>
            <a:endParaRPr lang="tr-TR" sz="3000"/>
          </a:p>
        </p:txBody>
      </p:sp>
      <p:sp>
        <p:nvSpPr>
          <p:cNvPr id="4" name="Slayt Numarası Yer Tutucusu 3">
            <a:extLst>
              <a:ext uri="{FF2B5EF4-FFF2-40B4-BE49-F238E27FC236}">
                <a16:creationId xmlns:a16="http://schemas.microsoft.com/office/drawing/2014/main" id="{A2BE861C-660C-3E03-5EDD-C17D40960178}"/>
              </a:ext>
            </a:extLst>
          </p:cNvPr>
          <p:cNvSpPr>
            <a:spLocks noGrp="1"/>
          </p:cNvSpPr>
          <p:nvPr>
            <p:ph type="sldNum" sz="quarter" idx="12"/>
          </p:nvPr>
        </p:nvSpPr>
        <p:spPr/>
        <p:txBody>
          <a:bodyPr/>
          <a:lstStyle/>
          <a:p>
            <a:fld id="{2651E522-0742-4A46-8F2F-AFC02481057A}" type="slidenum">
              <a:rPr lang="tr-TR" smtClean="0"/>
              <a:t>16</a:t>
            </a:fld>
            <a:endParaRPr lang="tr-TR"/>
          </a:p>
        </p:txBody>
      </p:sp>
      <p:sp>
        <p:nvSpPr>
          <p:cNvPr id="16" name="Metin kutusu 15">
            <a:extLst>
              <a:ext uri="{FF2B5EF4-FFF2-40B4-BE49-F238E27FC236}">
                <a16:creationId xmlns:a16="http://schemas.microsoft.com/office/drawing/2014/main" id="{9C32131F-0E19-A0C1-FBDD-EB112C348AF1}"/>
              </a:ext>
            </a:extLst>
          </p:cNvPr>
          <p:cNvSpPr txBox="1"/>
          <p:nvPr/>
        </p:nvSpPr>
        <p:spPr>
          <a:xfrm>
            <a:off x="5329471" y="1308932"/>
            <a:ext cx="4861766" cy="2120068"/>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tr-TR">
                <a:latin typeface="Times New Roman" panose="02020603050405020304" pitchFamily="18" charset="0"/>
                <a:cs typeface="Times New Roman" panose="02020603050405020304" pitchFamily="18" charset="0"/>
              </a:rPr>
              <a:t>A</a:t>
            </a:r>
            <a:r>
              <a:rPr lang="tr-TR" b="0" i="0">
                <a:effectLst/>
                <a:latin typeface="Times New Roman" panose="02020603050405020304" pitchFamily="18" charset="0"/>
                <a:cs typeface="Times New Roman" panose="02020603050405020304" pitchFamily="18" charset="0"/>
              </a:rPr>
              <a:t>ilelerimizi modern çağın tehlikelerine karşı daha dayanıklı kılmak, </a:t>
            </a:r>
          </a:p>
          <a:p>
            <a:pPr marL="285750" indent="-285750" algn="just">
              <a:lnSpc>
                <a:spcPct val="150000"/>
              </a:lnSpc>
              <a:buFont typeface="Arial" panose="020b0604020202020204" pitchFamily="34" charset="0"/>
              <a:buChar char="•"/>
            </a:pPr>
            <a:r>
              <a:rPr lang="tr-TR">
                <a:latin typeface="Times New Roman" panose="02020603050405020304" pitchFamily="18" charset="0"/>
                <a:cs typeface="Times New Roman" panose="02020603050405020304" pitchFamily="18" charset="0"/>
              </a:rPr>
              <a:t>K</a:t>
            </a:r>
            <a:r>
              <a:rPr lang="tr-TR" b="0" i="0">
                <a:effectLst/>
                <a:latin typeface="Times New Roman" panose="02020603050405020304" pitchFamily="18" charset="0"/>
                <a:cs typeface="Times New Roman" panose="02020603050405020304" pitchFamily="18" charset="0"/>
              </a:rPr>
              <a:t>adim değerlerimizi yüceltmek,</a:t>
            </a:r>
          </a:p>
          <a:p>
            <a:pPr marL="285750" indent="-285750" algn="just">
              <a:lnSpc>
                <a:spcPct val="150000"/>
              </a:lnSpc>
              <a:buFont typeface="Arial" panose="020b0604020202020204" pitchFamily="34" charset="0"/>
              <a:buChar char="•"/>
            </a:pPr>
            <a:r>
              <a:rPr lang="tr-TR">
                <a:latin typeface="Times New Roman" panose="02020603050405020304" pitchFamily="18" charset="0"/>
                <a:cs typeface="Times New Roman" panose="02020603050405020304" pitchFamily="18" charset="0"/>
              </a:rPr>
              <a:t>A</a:t>
            </a:r>
            <a:r>
              <a:rPr lang="tr-TR" b="0" i="0">
                <a:effectLst/>
                <a:latin typeface="Times New Roman" panose="02020603050405020304" pitchFamily="18" charset="0"/>
                <a:cs typeface="Times New Roman" panose="02020603050405020304" pitchFamily="18" charset="0"/>
              </a:rPr>
              <a:t>ilenin önemine dair daha güçlü bir farkındalık oluşturmaktır. </a:t>
            </a:r>
          </a:p>
        </p:txBody>
      </p:sp>
      <p:grpSp>
        <p:nvGrpSpPr>
          <p:cNvPr id="19" name="Grup 18">
            <a:extLst>
              <a:ext uri="{FF2B5EF4-FFF2-40B4-BE49-F238E27FC236}">
                <a16:creationId xmlns:a16="http://schemas.microsoft.com/office/drawing/2014/main" id="{243F5C9F-5311-C059-EFF3-9F22C30E6DE7}"/>
              </a:ext>
            </a:extLst>
          </p:cNvPr>
          <p:cNvGrpSpPr/>
          <p:nvPr/>
        </p:nvGrpSpPr>
        <p:grpSpPr>
          <a:xfrm>
            <a:off x="0" y="1239305"/>
            <a:ext cx="5344715" cy="5112867"/>
            <a:chOff x="0" y="1239305"/>
            <a:chExt cx="5344715" cy="5112867"/>
          </a:xfrm>
        </p:grpSpPr>
        <p:grpSp>
          <p:nvGrpSpPr>
            <p:cNvPr id="18" name="Grup 17">
              <a:extLst>
                <a:ext uri="{FF2B5EF4-FFF2-40B4-BE49-F238E27FC236}">
                  <a16:creationId xmlns:a16="http://schemas.microsoft.com/office/drawing/2014/main" id="{F4473C75-828C-0BA6-E6E6-9924113AA031}"/>
                </a:ext>
              </a:extLst>
            </p:cNvPr>
            <p:cNvGrpSpPr/>
            <p:nvPr/>
          </p:nvGrpSpPr>
          <p:grpSpPr>
            <a:xfrm>
              <a:off x="0" y="1239305"/>
              <a:ext cx="5344715" cy="5112867"/>
              <a:chOff x="2936034" y="1159755"/>
              <a:chExt cx="5344715" cy="5112867"/>
            </a:xfrm>
          </p:grpSpPr>
          <p:pic>
            <p:nvPicPr>
              <p:cNvPr id="3" name="Grafik 2">
                <a:extLst>
                  <a:ext uri="{FF2B5EF4-FFF2-40B4-BE49-F238E27FC236}">
                    <a16:creationId xmlns:a16="http://schemas.microsoft.com/office/drawing/2014/main" id="{BD64206A-C59E-7B5B-E29A-1F18CD82D1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36034" y="1159755"/>
                <a:ext cx="5344715" cy="5112867"/>
              </a:xfrm>
              <a:prstGeom prst="rect">
                <a:avLst/>
              </a:prstGeom>
              <a:effectLst>
                <a:outerShdw blurRad="63500" sx="102000" sy="102000" algn="ctr" rotWithShape="0">
                  <a:prstClr val="black">
                    <a:alpha val="40000"/>
                  </a:prstClr>
                </a:outerShdw>
              </a:effectLst>
            </p:spPr>
          </p:pic>
          <p:grpSp>
            <p:nvGrpSpPr>
              <p:cNvPr id="17" name="Grup 16">
                <a:extLst>
                  <a:ext uri="{FF2B5EF4-FFF2-40B4-BE49-F238E27FC236}">
                    <a16:creationId xmlns:a16="http://schemas.microsoft.com/office/drawing/2014/main" id="{0C73AA50-13EB-8AD8-79D8-AF2A3612F1A3}"/>
                  </a:ext>
                </a:extLst>
              </p:cNvPr>
              <p:cNvGrpSpPr/>
              <p:nvPr/>
            </p:nvGrpSpPr>
            <p:grpSpPr>
              <a:xfrm>
                <a:off x="3106256" y="1387736"/>
                <a:ext cx="4734965" cy="4665346"/>
                <a:chOff x="3106256" y="1387736"/>
                <a:chExt cx="4734965" cy="4665346"/>
              </a:xfrm>
            </p:grpSpPr>
            <p:sp>
              <p:nvSpPr>
                <p:cNvPr id="5" name="Metin kutusu 4">
                  <a:extLst>
                    <a:ext uri="{FF2B5EF4-FFF2-40B4-BE49-F238E27FC236}">
                      <a16:creationId xmlns:a16="http://schemas.microsoft.com/office/drawing/2014/main" id="{B3DCF6AA-DC67-7094-9608-1D0255188C5C}"/>
                    </a:ext>
                  </a:extLst>
                </p:cNvPr>
                <p:cNvSpPr txBox="1"/>
                <p:nvPr/>
              </p:nvSpPr>
              <p:spPr>
                <a:xfrm>
                  <a:off x="5048404" y="1387736"/>
                  <a:ext cx="1219200" cy="830997"/>
                </a:xfrm>
                <a:prstGeom prst="rect">
                  <a:avLst/>
                </a:prstGeom>
                <a:noFill/>
              </p:spPr>
              <p:txBody>
                <a:bodyPr wrap="square">
                  <a:spAutoFit/>
                </a:bodyPr>
                <a:lstStyle/>
                <a:p>
                  <a:pPr algn="ctr"/>
                  <a:r>
                    <a:rPr lang="tr-TR" sz="1600">
                      <a:solidFill>
                        <a:schemeClr val="accent1">
                          <a:lumMod val="50000"/>
                        </a:schemeClr>
                      </a:solidFill>
                      <a:latin typeface="Times New Roman" panose="02020603050405020304" pitchFamily="18" charset="0"/>
                      <a:cs typeface="Times New Roman" panose="02020603050405020304" pitchFamily="18" charset="0"/>
                    </a:rPr>
                    <a:t>Kamu Kurum ve Kuruluşları</a:t>
                  </a:r>
                </a:p>
              </p:txBody>
            </p:sp>
            <p:sp>
              <p:nvSpPr>
                <p:cNvPr id="6" name="Metin kutusu 5">
                  <a:extLst>
                    <a:ext uri="{FF2B5EF4-FFF2-40B4-BE49-F238E27FC236}">
                      <a16:creationId xmlns:a16="http://schemas.microsoft.com/office/drawing/2014/main" id="{4E4DC42C-3712-F982-D9F2-F289DC8A4237}"/>
                    </a:ext>
                  </a:extLst>
                </p:cNvPr>
                <p:cNvSpPr txBox="1"/>
                <p:nvPr/>
              </p:nvSpPr>
              <p:spPr>
                <a:xfrm>
                  <a:off x="5744651" y="5152836"/>
                  <a:ext cx="1463040" cy="784830"/>
                </a:xfrm>
                <a:prstGeom prst="rect">
                  <a:avLst/>
                </a:prstGeom>
                <a:noFill/>
              </p:spPr>
              <p:txBody>
                <a:bodyPr wrap="square">
                  <a:spAutoFit/>
                </a:bodyPr>
                <a:lstStyle/>
                <a:p>
                  <a:pPr algn="ctr"/>
                  <a:r>
                    <a:rPr lang="tr-TR" sz="1500">
                      <a:solidFill>
                        <a:schemeClr val="accent1">
                          <a:lumMod val="50000"/>
                        </a:schemeClr>
                      </a:solidFill>
                      <a:latin typeface="Times New Roman" panose="02020603050405020304" pitchFamily="18" charset="0"/>
                      <a:cs typeface="Times New Roman" panose="02020603050405020304" pitchFamily="18" charset="0"/>
                    </a:rPr>
                    <a:t>Muhtarlar</a:t>
                  </a:r>
                </a:p>
                <a:p>
                  <a:pPr algn="ctr"/>
                  <a:r>
                    <a:rPr lang="tr-TR" sz="1500">
                      <a:solidFill>
                        <a:schemeClr val="accent1">
                          <a:lumMod val="50000"/>
                        </a:schemeClr>
                      </a:solidFill>
                      <a:latin typeface="Times New Roman" panose="02020603050405020304" pitchFamily="18" charset="0"/>
                      <a:cs typeface="Times New Roman" panose="02020603050405020304" pitchFamily="18" charset="0"/>
                    </a:rPr>
                    <a:t>Site </a:t>
                  </a:r>
                </a:p>
                <a:p>
                  <a:pPr algn="ctr"/>
                  <a:r>
                    <a:rPr lang="tr-TR" sz="1500">
                      <a:solidFill>
                        <a:schemeClr val="accent1">
                          <a:lumMod val="50000"/>
                        </a:schemeClr>
                      </a:solidFill>
                      <a:latin typeface="Times New Roman" panose="02020603050405020304" pitchFamily="18" charset="0"/>
                      <a:cs typeface="Times New Roman" panose="02020603050405020304" pitchFamily="18" charset="0"/>
                    </a:rPr>
                    <a:t>Yöneticileri</a:t>
                  </a:r>
                </a:p>
              </p:txBody>
            </p:sp>
            <p:sp>
              <p:nvSpPr>
                <p:cNvPr id="7" name="Metin kutusu 6">
                  <a:extLst>
                    <a:ext uri="{FF2B5EF4-FFF2-40B4-BE49-F238E27FC236}">
                      <a16:creationId xmlns:a16="http://schemas.microsoft.com/office/drawing/2014/main" id="{A4B1E6BD-3073-03A4-3373-370A332F5AF7}"/>
                    </a:ext>
                  </a:extLst>
                </p:cNvPr>
                <p:cNvSpPr txBox="1"/>
                <p:nvPr/>
              </p:nvSpPr>
              <p:spPr>
                <a:xfrm>
                  <a:off x="4048902" y="5037419"/>
                  <a:ext cx="1300338" cy="1015663"/>
                </a:xfrm>
                <a:prstGeom prst="rect">
                  <a:avLst/>
                </a:prstGeom>
                <a:noFill/>
              </p:spPr>
              <p:txBody>
                <a:bodyPr wrap="square">
                  <a:spAutoFit/>
                </a:bodyPr>
                <a:lstStyle/>
                <a:p>
                  <a:pPr algn="ctr"/>
                  <a:r>
                    <a:rPr lang="tr-TR" sz="1500">
                      <a:solidFill>
                        <a:schemeClr val="accent1">
                          <a:lumMod val="50000"/>
                        </a:schemeClr>
                      </a:solidFill>
                      <a:latin typeface="Times New Roman" panose="02020603050405020304" pitchFamily="18" charset="0"/>
                      <a:cs typeface="Times New Roman" panose="02020603050405020304" pitchFamily="18" charset="0"/>
                    </a:rPr>
                    <a:t>Yazar, Oyuncu, İçerik Üreticileri</a:t>
                  </a:r>
                </a:p>
              </p:txBody>
            </p:sp>
            <p:sp>
              <p:nvSpPr>
                <p:cNvPr id="9" name="Metin kutusu 8">
                  <a:extLst>
                    <a:ext uri="{FF2B5EF4-FFF2-40B4-BE49-F238E27FC236}">
                      <a16:creationId xmlns:a16="http://schemas.microsoft.com/office/drawing/2014/main" id="{6B82B2F7-9F6B-DA16-C9AE-55355DDC8C60}"/>
                    </a:ext>
                  </a:extLst>
                </p:cNvPr>
                <p:cNvSpPr txBox="1"/>
                <p:nvPr/>
              </p:nvSpPr>
              <p:spPr>
                <a:xfrm>
                  <a:off x="6622021" y="2072903"/>
                  <a:ext cx="1219200" cy="1077218"/>
                </a:xfrm>
                <a:prstGeom prst="rect">
                  <a:avLst/>
                </a:prstGeom>
                <a:noFill/>
              </p:spPr>
              <p:txBody>
                <a:bodyPr wrap="square">
                  <a:spAutoFit/>
                </a:bodyPr>
                <a:lstStyle/>
                <a:p>
                  <a:pPr algn="ctr"/>
                  <a:r>
                    <a:rPr lang="tr-TR" sz="1600">
                      <a:solidFill>
                        <a:schemeClr val="accent1">
                          <a:lumMod val="50000"/>
                        </a:schemeClr>
                      </a:solidFill>
                      <a:latin typeface="Times New Roman" panose="02020603050405020304" pitchFamily="18" charset="0"/>
                      <a:cs typeface="Times New Roman" panose="02020603050405020304" pitchFamily="18" charset="0"/>
                    </a:rPr>
                    <a:t>Sivil Toplum</a:t>
                  </a:r>
                </a:p>
                <a:p>
                  <a:pPr algn="ctr"/>
                  <a:r>
                    <a:rPr lang="tr-TR" sz="1600">
                      <a:solidFill>
                        <a:schemeClr val="accent1">
                          <a:lumMod val="50000"/>
                        </a:schemeClr>
                      </a:solidFill>
                      <a:latin typeface="Times New Roman" panose="02020603050405020304" pitchFamily="18" charset="0"/>
                      <a:cs typeface="Times New Roman" panose="02020603050405020304" pitchFamily="18" charset="0"/>
                    </a:rPr>
                    <a:t>Kuruluşları</a:t>
                  </a:r>
                </a:p>
                <a:p>
                  <a:pPr algn="ctr"/>
                  <a:endParaRPr lang="tr-TR" sz="1600">
                    <a:solidFill>
                      <a:schemeClr val="accent1">
                        <a:lumMod val="50000"/>
                      </a:schemeClr>
                    </a:solidFill>
                    <a:latin typeface="Times New Roman" pitchFamily="18" charset="0"/>
                    <a:cs typeface="Times New Roman" panose="02020603050405020304" pitchFamily="18" charset="0"/>
                  </a:endParaRPr>
                </a:p>
              </p:txBody>
            </p:sp>
            <p:sp>
              <p:nvSpPr>
                <p:cNvPr id="10" name="Metin kutusu 9">
                  <a:extLst>
                    <a:ext uri="{FF2B5EF4-FFF2-40B4-BE49-F238E27FC236}">
                      <a16:creationId xmlns:a16="http://schemas.microsoft.com/office/drawing/2014/main" id="{5719E75B-ED1F-8E3D-F3D2-DDA1F74A984B}"/>
                    </a:ext>
                  </a:extLst>
                </p:cNvPr>
                <p:cNvSpPr txBox="1"/>
                <p:nvPr/>
              </p:nvSpPr>
              <p:spPr>
                <a:xfrm>
                  <a:off x="3106256" y="4005901"/>
                  <a:ext cx="1219200" cy="584775"/>
                </a:xfrm>
                <a:prstGeom prst="rect">
                  <a:avLst/>
                </a:prstGeom>
                <a:noFill/>
              </p:spPr>
              <p:txBody>
                <a:bodyPr wrap="square">
                  <a:spAutoFit/>
                </a:bodyPr>
                <a:lstStyle/>
                <a:p>
                  <a:pPr algn="ctr"/>
                  <a:r>
                    <a:rPr lang="tr-TR" sz="1600">
                      <a:solidFill>
                        <a:schemeClr val="accent1">
                          <a:lumMod val="50000"/>
                        </a:schemeClr>
                      </a:solidFill>
                      <a:latin typeface="Times New Roman" panose="02020603050405020304" pitchFamily="18" charset="0"/>
                      <a:cs typeface="Times New Roman" panose="02020603050405020304" pitchFamily="18" charset="0"/>
                    </a:rPr>
                    <a:t>Medya </a:t>
                  </a:r>
                </a:p>
                <a:p>
                  <a:pPr algn="ctr"/>
                  <a:r>
                    <a:rPr lang="tr-TR" sz="1600">
                      <a:solidFill>
                        <a:schemeClr val="accent1">
                          <a:lumMod val="50000"/>
                        </a:schemeClr>
                      </a:solidFill>
                      <a:latin typeface="Times New Roman" panose="02020603050405020304" pitchFamily="18" charset="0"/>
                      <a:cs typeface="Times New Roman" panose="02020603050405020304" pitchFamily="18" charset="0"/>
                    </a:rPr>
                    <a:t>Kuruluşları</a:t>
                  </a:r>
                </a:p>
              </p:txBody>
            </p:sp>
            <p:sp>
              <p:nvSpPr>
                <p:cNvPr id="11" name="Metin kutusu 10">
                  <a:extLst>
                    <a:ext uri="{FF2B5EF4-FFF2-40B4-BE49-F238E27FC236}">
                      <a16:creationId xmlns:a16="http://schemas.microsoft.com/office/drawing/2014/main" id="{58B0BB57-E5EB-F727-7C56-3A25EAC59F15}"/>
                    </a:ext>
                  </a:extLst>
                </p:cNvPr>
                <p:cNvSpPr txBox="1"/>
                <p:nvPr/>
              </p:nvSpPr>
              <p:spPr>
                <a:xfrm>
                  <a:off x="3439302" y="2221425"/>
                  <a:ext cx="1219200" cy="584775"/>
                </a:xfrm>
                <a:prstGeom prst="rect">
                  <a:avLst/>
                </a:prstGeom>
                <a:noFill/>
              </p:spPr>
              <p:txBody>
                <a:bodyPr wrap="square">
                  <a:spAutoFit/>
                </a:bodyPr>
                <a:lstStyle/>
                <a:p>
                  <a:pPr algn="ctr"/>
                  <a:r>
                    <a:rPr lang="tr-TR" sz="1600">
                      <a:solidFill>
                        <a:schemeClr val="accent1">
                          <a:lumMod val="50000"/>
                        </a:schemeClr>
                      </a:solidFill>
                      <a:latin typeface="Times New Roman" panose="02020603050405020304" pitchFamily="18" charset="0"/>
                      <a:cs typeface="Times New Roman" panose="02020603050405020304" pitchFamily="18" charset="0"/>
                    </a:rPr>
                    <a:t>Özel </a:t>
                  </a:r>
                </a:p>
                <a:p>
                  <a:pPr algn="ctr"/>
                  <a:r>
                    <a:rPr lang="tr-TR" sz="1600">
                      <a:solidFill>
                        <a:schemeClr val="accent1">
                          <a:lumMod val="50000"/>
                        </a:schemeClr>
                      </a:solidFill>
                      <a:latin typeface="Times New Roman" panose="02020603050405020304" pitchFamily="18" charset="0"/>
                      <a:cs typeface="Times New Roman" panose="02020603050405020304" pitchFamily="18" charset="0"/>
                    </a:rPr>
                    <a:t>Sektör</a:t>
                  </a:r>
                </a:p>
              </p:txBody>
            </p:sp>
            <p:sp>
              <p:nvSpPr>
                <p:cNvPr id="12" name="Metin kutusu 11">
                  <a:extLst>
                    <a:ext uri="{FF2B5EF4-FFF2-40B4-BE49-F238E27FC236}">
                      <a16:creationId xmlns:a16="http://schemas.microsoft.com/office/drawing/2014/main" id="{A2D543EC-31B0-D65B-EF3A-2EEBE4427661}"/>
                    </a:ext>
                  </a:extLst>
                </p:cNvPr>
                <p:cNvSpPr txBox="1"/>
                <p:nvPr/>
              </p:nvSpPr>
              <p:spPr>
                <a:xfrm>
                  <a:off x="4853039" y="3221070"/>
                  <a:ext cx="1510703" cy="1077218"/>
                </a:xfrm>
                <a:prstGeom prst="rect">
                  <a:avLst/>
                </a:prstGeom>
                <a:noFill/>
              </p:spPr>
              <p:txBody>
                <a:bodyPr wrap="square">
                  <a:spAutoFit/>
                </a:bodyPr>
                <a:lstStyle/>
                <a:p>
                  <a:pPr algn="ctr"/>
                  <a:r>
                    <a:rPr lang="tr-TR" sz="1600" b="1">
                      <a:solidFill>
                        <a:schemeClr val="accent1">
                          <a:lumMod val="50000"/>
                        </a:schemeClr>
                      </a:solidFill>
                      <a:latin typeface="Times New Roman" panose="02020603050405020304" pitchFamily="18" charset="0"/>
                      <a:cs typeface="Times New Roman" panose="02020603050405020304" pitchFamily="18" charset="0"/>
                    </a:rPr>
                    <a:t>T.C.</a:t>
                  </a:r>
                </a:p>
                <a:p>
                  <a:pPr algn="ctr"/>
                  <a:r>
                    <a:rPr lang="tr-TR" sz="1600" b="1">
                      <a:solidFill>
                        <a:schemeClr val="accent1">
                          <a:lumMod val="50000"/>
                        </a:schemeClr>
                      </a:solidFill>
                      <a:latin typeface="Times New Roman" panose="02020603050405020304" pitchFamily="18" charset="0"/>
                      <a:cs typeface="Times New Roman" panose="02020603050405020304" pitchFamily="18" charset="0"/>
                    </a:rPr>
                    <a:t>Aile ve Sosyal</a:t>
                  </a:r>
                </a:p>
                <a:p>
                  <a:pPr algn="ctr"/>
                  <a:r>
                    <a:rPr lang="tr-TR" sz="1600" b="1">
                      <a:solidFill>
                        <a:schemeClr val="accent1">
                          <a:lumMod val="50000"/>
                        </a:schemeClr>
                      </a:solidFill>
                      <a:latin typeface="Times New Roman" panose="02020603050405020304" pitchFamily="18" charset="0"/>
                      <a:cs typeface="Times New Roman" panose="02020603050405020304" pitchFamily="18" charset="0"/>
                    </a:rPr>
                    <a:t>Hizmetler </a:t>
                  </a:r>
                </a:p>
                <a:p>
                  <a:pPr algn="ctr"/>
                  <a:r>
                    <a:rPr lang="tr-TR" sz="1600" b="1">
                      <a:solidFill>
                        <a:schemeClr val="accent1">
                          <a:lumMod val="50000"/>
                        </a:schemeClr>
                      </a:solidFill>
                      <a:latin typeface="Times New Roman" panose="02020603050405020304" pitchFamily="18" charset="0"/>
                      <a:cs typeface="Times New Roman" panose="02020603050405020304" pitchFamily="18" charset="0"/>
                    </a:rPr>
                    <a:t>Bakanlığı</a:t>
                  </a:r>
                </a:p>
              </p:txBody>
            </p:sp>
          </p:grpSp>
        </p:grpSp>
        <p:sp>
          <p:nvSpPr>
            <p:cNvPr id="8" name="Metin kutusu 7">
              <a:extLst>
                <a:ext uri="{FF2B5EF4-FFF2-40B4-BE49-F238E27FC236}">
                  <a16:creationId xmlns:a16="http://schemas.microsoft.com/office/drawing/2014/main" id="{14DCE027-3E6B-0BAA-3D18-9385C80FBA98}"/>
                </a:ext>
              </a:extLst>
            </p:cNvPr>
            <p:cNvSpPr txBox="1"/>
            <p:nvPr/>
          </p:nvSpPr>
          <p:spPr>
            <a:xfrm>
              <a:off x="3832141" y="4155459"/>
              <a:ext cx="1463040" cy="553998"/>
            </a:xfrm>
            <a:prstGeom prst="rect">
              <a:avLst/>
            </a:prstGeom>
            <a:noFill/>
          </p:spPr>
          <p:txBody>
            <a:bodyPr wrap="square">
              <a:spAutoFit/>
            </a:bodyPr>
            <a:lstStyle/>
            <a:p>
              <a:pPr algn="ctr"/>
              <a:r>
                <a:rPr lang="tr-TR" sz="1500">
                  <a:solidFill>
                    <a:schemeClr val="accent1">
                      <a:lumMod val="50000"/>
                    </a:schemeClr>
                  </a:solidFill>
                  <a:latin typeface="Times New Roman" panose="02020603050405020304" pitchFamily="18" charset="0"/>
                  <a:cs typeface="Times New Roman" panose="02020603050405020304" pitchFamily="18" charset="0"/>
                </a:rPr>
                <a:t>Belediyeler</a:t>
              </a:r>
            </a:p>
            <a:p>
              <a:pPr algn="ctr"/>
              <a:r>
                <a:rPr lang="tr-TR" sz="1500">
                  <a:solidFill>
                    <a:schemeClr val="accent1">
                      <a:lumMod val="50000"/>
                    </a:schemeClr>
                  </a:solidFill>
                  <a:latin typeface="Times New Roman" panose="02020603050405020304" pitchFamily="18" charset="0"/>
                  <a:cs typeface="Times New Roman" panose="02020603050405020304" pitchFamily="18" charset="0"/>
                </a:rPr>
                <a:t>Üniversiteler</a:t>
              </a:r>
            </a:p>
          </p:txBody>
        </p:sp>
      </p:grpSp>
      <p:sp>
        <p:nvSpPr>
          <p:cNvPr id="21" name="Metin kutusu 20">
            <a:extLst>
              <a:ext uri="{FF2B5EF4-FFF2-40B4-BE49-F238E27FC236}">
                <a16:creationId xmlns:a16="http://schemas.microsoft.com/office/drawing/2014/main" id="{51D16086-D538-6457-DB42-63CF21DA760E}"/>
              </a:ext>
            </a:extLst>
          </p:cNvPr>
          <p:cNvSpPr txBox="1"/>
          <p:nvPr/>
        </p:nvSpPr>
        <p:spPr>
          <a:xfrm>
            <a:off x="7552509" y="3779994"/>
            <a:ext cx="4128952" cy="2120068"/>
          </a:xfrm>
          <a:prstGeom prst="rect">
            <a:avLst/>
          </a:prstGeom>
          <a:noFill/>
        </p:spPr>
        <p:txBody>
          <a:bodyPr wrap="square">
            <a:spAutoFit/>
          </a:bodyPr>
          <a:lstStyle/>
          <a:p>
            <a:pPr algn="just">
              <a:lnSpc>
                <a:spcPct val="150000"/>
              </a:lnSpc>
            </a:pPr>
            <a:r>
              <a:rPr lang="tr-TR" b="0" i="0">
                <a:effectLst/>
                <a:latin typeface="Times New Roman" panose="02020603050405020304" pitchFamily="18" charset="0"/>
                <a:cs typeface="Times New Roman" panose="02020603050405020304" pitchFamily="18" charset="0"/>
              </a:rPr>
              <a:t>2025 yılı boyunca, aile yapımızın köklerini koruyacak, yenilikçi sosyal politikalar hayata geçirilecek; ailelerimizin birlik ve beraberliğini perçinleyen projeler ve faaliyetler gerçekleştirilecektir. </a:t>
            </a:r>
            <a:endParaRPr lang="tr-TR">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9414681"/>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Başlık 1">
            <a:extLst>
              <a:ext uri="{FF2B5EF4-FFF2-40B4-BE49-F238E27FC236}">
                <a16:creationId xmlns:a16="http://schemas.microsoft.com/office/drawing/2014/main" id="{55DF2D30-F928-8592-58A3-58779E6FD990}"/>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EAE06AB6-6694-99C3-C28F-7D089609F71E}"/>
              </a:ext>
            </a:extLst>
          </p:cNvPr>
          <p:cNvSpPr>
            <a:spLocks noGrp="1"/>
          </p:cNvSpPr>
          <p:nvPr>
            <p:ph idx="1"/>
          </p:nvPr>
        </p:nvSpPr>
        <p:spPr/>
        <p:txBody>
          <a:bodyPr/>
          <a:lstStyle/>
          <a:p>
            <a:endParaRPr lang="tr-TR"/>
          </a:p>
        </p:txBody>
      </p:sp>
      <p:sp>
        <p:nvSpPr>
          <p:cNvPr id="4" name="Slayt Numarası Yer Tutucusu 3">
            <a:extLst>
              <a:ext uri="{FF2B5EF4-FFF2-40B4-BE49-F238E27FC236}">
                <a16:creationId xmlns:a16="http://schemas.microsoft.com/office/drawing/2014/main" id="{DCA19AD5-0E3D-1621-697F-20762AE5E4D1}"/>
              </a:ext>
            </a:extLst>
          </p:cNvPr>
          <p:cNvSpPr>
            <a:spLocks noGrp="1"/>
          </p:cNvSpPr>
          <p:nvPr>
            <p:ph type="sldNum" sz="quarter" idx="12"/>
          </p:nvPr>
        </p:nvSpPr>
        <p:spPr/>
        <p:txBody>
          <a:bodyPr/>
          <a:lstStyle/>
          <a:p>
            <a:fld id="{2651E522-0742-4A46-8F2F-AFC02481057A}" type="slidenum">
              <a:rPr lang="tr-TR" smtClean="0"/>
              <a:t>17</a:t>
            </a:fld>
            <a:endParaRPr lang="tr-TR"/>
          </a:p>
        </p:txBody>
      </p:sp>
      <p:sp>
        <p:nvSpPr>
          <p:cNvPr id="5" name="Dikdörtgen 4">
            <a:extLst>
              <a:ext uri="{FF2B5EF4-FFF2-40B4-BE49-F238E27FC236}">
                <a16:creationId xmlns:a16="http://schemas.microsoft.com/office/drawing/2014/main" id="{FC49E8D0-EDC2-01E4-D6E8-34B727053675}"/>
              </a:ext>
            </a:extLst>
          </p:cNvPr>
          <p:cNvSpPr/>
          <p:nvPr/>
        </p:nvSpPr>
        <p:spPr>
          <a:xfrm>
            <a:off x="0" y="0"/>
            <a:ext cx="12192000" cy="6858000"/>
          </a:xfrm>
          <a:prstGeom prst="rect">
            <a:avLst/>
          </a:prstGeom>
          <a:solidFill>
            <a:srgbClr val="BC07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Grafik 6">
            <a:extLst>
              <a:ext uri="{FF2B5EF4-FFF2-40B4-BE49-F238E27FC236}">
                <a16:creationId xmlns:a16="http://schemas.microsoft.com/office/drawing/2014/main" id="{A2197EA1-6867-8EA1-9641-30A8D59F55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19588" y="706395"/>
            <a:ext cx="3552825" cy="3696859"/>
          </a:xfrm>
          <a:prstGeom prst="rect">
            <a:avLst/>
          </a:prstGeom>
        </p:spPr>
      </p:pic>
      <p:sp>
        <p:nvSpPr>
          <p:cNvPr id="8" name="Başlık 1">
            <a:extLst>
              <a:ext uri="{FF2B5EF4-FFF2-40B4-BE49-F238E27FC236}">
                <a16:creationId xmlns:a16="http://schemas.microsoft.com/office/drawing/2014/main" id="{98557B1A-8EDA-8273-4856-562AF76162B7}"/>
              </a:ext>
            </a:extLst>
          </p:cNvPr>
          <p:cNvSpPr txBox="1"/>
          <p:nvPr/>
        </p:nvSpPr>
        <p:spPr>
          <a:xfrm>
            <a:off x="2104311" y="5249809"/>
            <a:ext cx="7983379" cy="1057581"/>
          </a:xfrm>
          <a:prstGeom prst="rect">
            <a:avLst/>
          </a:prstGeom>
        </p:spPr>
        <p:txBody>
          <a:bodyPr>
            <a:noAutofit/>
          </a:bodyPr>
          <a:lstStyle>
            <a:lvl1pPr algn="r" defTabSz="914400" rtl="0" eaLnBrk="1" latinLnBrk="0" hangingPunct="1">
              <a:lnSpc>
                <a:spcPct val="90000"/>
              </a:lnSpc>
              <a:spcBef>
                <a:spcPct val="0"/>
              </a:spcBef>
              <a:buNone/>
              <a:defRPr sz="2400" b="1" kern="1200">
                <a:solidFill>
                  <a:schemeClr val="bg1"/>
                </a:solidFill>
                <a:latin typeface="Times New Roman" panose="02020603050405020304" pitchFamily="18" charset="0"/>
                <a:ea typeface="+mj-ea"/>
                <a:cs typeface="Times New Roman" panose="02020603050405020304" pitchFamily="18" charset="0"/>
              </a:defRPr>
            </a:lvl1pPr>
          </a:lstStyle>
          <a:p>
            <a:pPr algn="ctr"/>
            <a:r>
              <a:rPr lang="tr-TR" sz="4000"/>
              <a:t>2025 Aile Yılı Çalışmalarımız</a:t>
            </a:r>
          </a:p>
        </p:txBody>
      </p:sp>
    </p:spTree>
    <p:extLst>
      <p:ext uri="{BB962C8B-B14F-4D97-AF65-F5344CB8AC3E}">
        <p14:creationId xmlns:p14="http://schemas.microsoft.com/office/powerpoint/2010/main" val="1144913252"/>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8DA29B7D-CD16-C60C-E5A9-512AA55C40B7}"/>
            </a:ext>
          </a:extLst>
        </p:cNvPr>
        <p:cNvGrpSpPr/>
        <p:nvPr/>
      </p:nvGrpSpPr>
      <p:grpSpPr>
        <a:xfrm>
          <a:off x="0" y="0"/>
          <a:ext cx="0" cy="0"/>
        </a:xfrm>
      </p:grpSpPr>
      <p:sp>
        <p:nvSpPr>
          <p:cNvPr id="2" name="Başlık 1">
            <a:extLst>
              <a:ext uri="{FF2B5EF4-FFF2-40B4-BE49-F238E27FC236}">
                <a16:creationId xmlns:a16="http://schemas.microsoft.com/office/drawing/2014/main" id="{E76F092C-CD16-861F-441B-89D2007812D4}"/>
              </a:ext>
            </a:extLst>
          </p:cNvPr>
          <p:cNvSpPr>
            <a:spLocks noGrp="1"/>
          </p:cNvSpPr>
          <p:nvPr>
            <p:ph type="title"/>
          </p:nvPr>
        </p:nvSpPr>
        <p:spPr/>
        <p:txBody>
          <a:bodyPr>
            <a:noAutofit/>
          </a:bodyPr>
          <a:lstStyle/>
          <a:p>
            <a:r>
              <a:rPr lang="tr-TR" sz="3000">
                <a:solidFill>
                  <a:schemeClr val="bg1"/>
                </a:solidFill>
              </a:rPr>
              <a:t>Aile Enstitüsü</a:t>
            </a:r>
            <a:endParaRPr lang="tr-TR" sz="3000"/>
          </a:p>
        </p:txBody>
      </p:sp>
      <p:sp>
        <p:nvSpPr>
          <p:cNvPr id="4" name="Slayt Numarası Yer Tutucusu 3">
            <a:extLst>
              <a:ext uri="{FF2B5EF4-FFF2-40B4-BE49-F238E27FC236}">
                <a16:creationId xmlns:a16="http://schemas.microsoft.com/office/drawing/2014/main" id="{C3F6B06A-4888-9971-D918-D83D6622F5B3}"/>
              </a:ext>
            </a:extLst>
          </p:cNvPr>
          <p:cNvSpPr>
            <a:spLocks noGrp="1"/>
          </p:cNvSpPr>
          <p:nvPr>
            <p:ph type="sldNum" sz="quarter" idx="12"/>
          </p:nvPr>
        </p:nvSpPr>
        <p:spPr/>
        <p:txBody>
          <a:bodyPr/>
          <a:lstStyle/>
          <a:p>
            <a:fld id="{2651E522-0742-4A46-8F2F-AFC02481057A}" type="slidenum">
              <a:rPr lang="tr-TR" smtClean="0"/>
              <a:t>18</a:t>
            </a:fld>
            <a:endParaRPr lang="tr-TR"/>
          </a:p>
        </p:txBody>
      </p:sp>
      <p:sp>
        <p:nvSpPr>
          <p:cNvPr id="3" name="Metin kutusu 2">
            <a:extLst>
              <a:ext uri="{FF2B5EF4-FFF2-40B4-BE49-F238E27FC236}">
                <a16:creationId xmlns:a16="http://schemas.microsoft.com/office/drawing/2014/main" id="{93030972-E57D-B8EF-254D-24380C080413}"/>
              </a:ext>
            </a:extLst>
          </p:cNvPr>
          <p:cNvSpPr txBox="1"/>
          <p:nvPr/>
        </p:nvSpPr>
        <p:spPr>
          <a:xfrm>
            <a:off x="6416944" y="897747"/>
            <a:ext cx="5192641" cy="4659224"/>
          </a:xfrm>
          <a:prstGeom prst="rect">
            <a:avLst/>
          </a:prstGeom>
          <a:noFill/>
        </p:spPr>
        <p:txBody>
          <a:bodyPr wrap="square" rtlCol="0">
            <a:spAutoFit/>
          </a:bodyPr>
          <a:lstStyle/>
          <a:p>
            <a:pPr marL="285750" indent="-285750" algn="just">
              <a:lnSpc>
                <a:spcPct val="150000"/>
              </a:lnSpc>
              <a:buClr>
                <a:srgbClr val="B11919"/>
              </a:buClr>
              <a:buFont typeface="Wingdings" panose="05000000000000000000" pitchFamily="2" charset="2"/>
              <a:buChar char="Ø"/>
            </a:pPr>
            <a:endParaRPr lang="tr-TR">
              <a:latin typeface="Times New Roman" panose="02020603050405020304" pitchFamily="18" charset="0"/>
              <a:cs typeface="Times New Roman" panose="02020603050405020304" pitchFamily="18" charset="0"/>
            </a:endParaRPr>
          </a:p>
          <a:p>
            <a:pPr algn="just">
              <a:lnSpc>
                <a:spcPct val="150000"/>
              </a:lnSpc>
              <a:buClr>
                <a:srgbClr val="B11919"/>
              </a:buClr>
            </a:pPr>
            <a:r>
              <a:rPr lang="tr-TR" sz="2000" b="1">
                <a:solidFill>
                  <a:srgbClr val="B11919"/>
                </a:solidFill>
                <a:latin typeface="Times New Roman" panose="02020603050405020304" pitchFamily="18" charset="0"/>
                <a:cs typeface="Times New Roman" panose="02020603050405020304" pitchFamily="18" charset="0"/>
              </a:rPr>
              <a:t>Amacımız</a:t>
            </a:r>
          </a:p>
          <a:p>
            <a:pPr marL="285750" indent="-285750" algn="just">
              <a:lnSpc>
                <a:spcPct val="150000"/>
              </a:lnSpc>
              <a:buClr>
                <a:srgbClr val="B11919"/>
              </a:buClr>
              <a:buFont typeface="Wingdings" panose="05000000000000000000" pitchFamily="2" charset="2"/>
              <a:buChar char="Ø"/>
            </a:pPr>
            <a:endParaRPr lang="tr-TR" b="1">
              <a:latin typeface="Times New Roman" panose="02020603050405020304" pitchFamily="18" charset="0"/>
              <a:cs typeface="Times New Roman" panose="02020603050405020304" pitchFamily="18" charset="0"/>
            </a:endParaRPr>
          </a:p>
          <a:p>
            <a:pPr marL="285750" indent="-285750" algn="just">
              <a:lnSpc>
                <a:spcPct val="150000"/>
              </a:lnSpc>
              <a:buClr>
                <a:srgbClr val="B11919"/>
              </a:buClr>
              <a:buFont typeface="Wingdings" panose="05000000000000000000" pitchFamily="2" charset="2"/>
              <a:buChar char="Ø"/>
            </a:pPr>
            <a:r>
              <a:rPr lang="tr-TR">
                <a:latin typeface="Times New Roman" panose="02020603050405020304" pitchFamily="18" charset="0"/>
                <a:cs typeface="Times New Roman" panose="02020603050405020304" pitchFamily="18" charset="0"/>
              </a:rPr>
              <a:t>Bakanlık tarafından sunulan hizmetlerin ve bu alanda yürütülen politikaların daha kapsamlı, standart ve etkin olarak uygulanabilmesi</a:t>
            </a:r>
          </a:p>
          <a:p>
            <a:pPr marL="285750" indent="-285750" algn="just">
              <a:lnSpc>
                <a:spcPct val="150000"/>
              </a:lnSpc>
              <a:buClr>
                <a:srgbClr val="B11919"/>
              </a:buClr>
              <a:buFont typeface="Wingdings" panose="05000000000000000000" pitchFamily="2" charset="2"/>
              <a:buChar char="Ø"/>
            </a:pPr>
            <a:endParaRPr lang="tr-TR">
              <a:latin typeface="Times New Roman" panose="02020603050405020304" pitchFamily="18" charset="0"/>
              <a:cs typeface="Times New Roman" panose="02020603050405020304" pitchFamily="18" charset="0"/>
            </a:endParaRPr>
          </a:p>
          <a:p>
            <a:pPr marL="285750" indent="-285750" algn="just">
              <a:lnSpc>
                <a:spcPct val="150000"/>
              </a:lnSpc>
              <a:buClr>
                <a:srgbClr val="B11919"/>
              </a:buClr>
              <a:buFont typeface="Wingdings" panose="05000000000000000000" pitchFamily="2" charset="2"/>
              <a:buChar char="Ø"/>
            </a:pPr>
            <a:r>
              <a:rPr lang="tr-TR">
                <a:latin typeface="Times New Roman" panose="02020603050405020304" pitchFamily="18" charset="0"/>
                <a:cs typeface="Times New Roman" panose="02020603050405020304" pitchFamily="18" charset="0"/>
              </a:rPr>
              <a:t>Mevcut çalışmaların güçlendirilmesi amacıyla veri üretme, araştırma ve politika geliştirme faaliyetlerinin ihtisaslaşmış tek bir merkez üzerinden yürütülmesi</a:t>
            </a:r>
          </a:p>
        </p:txBody>
      </p:sp>
      <p:pic>
        <p:nvPicPr>
          <p:cNvPr id="5" name="Resim 4">
            <a:extLst>
              <a:ext uri="{FF2B5EF4-FFF2-40B4-BE49-F238E27FC236}">
                <a16:creationId xmlns:a16="http://schemas.microsoft.com/office/drawing/2014/main" id="{2EBC0257-21C1-06DE-696D-50FDF2F56233}"/>
              </a:ext>
            </a:extLst>
          </p:cNvPr>
          <p:cNvPicPr>
            <a:picLocks noChangeAspect="1"/>
          </p:cNvPicPr>
          <p:nvPr/>
        </p:nvPicPr>
        <p:blipFill>
          <a:blip r:embed="rId3"/>
          <a:stretch>
            <a:fillRect/>
          </a:stretch>
        </p:blipFill>
        <p:spPr>
          <a:xfrm>
            <a:off x="582415" y="1440180"/>
            <a:ext cx="5513585" cy="4560570"/>
          </a:xfrm>
          <a:prstGeom prst="rect">
            <a:avLst/>
          </a:prstGeom>
        </p:spPr>
      </p:pic>
    </p:spTree>
    <p:extLst>
      <p:ext uri="{BB962C8B-B14F-4D97-AF65-F5344CB8AC3E}">
        <p14:creationId xmlns:p14="http://schemas.microsoft.com/office/powerpoint/2010/main" val="3805498413"/>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F2874F54-ACF0-E971-825C-18697D899C8A}"/>
            </a:ext>
          </a:extLst>
        </p:cNvPr>
        <p:cNvGrpSpPr/>
        <p:nvPr/>
      </p:nvGrpSpPr>
      <p:grpSpPr>
        <a:xfrm>
          <a:off x="0" y="0"/>
          <a:ext cx="0" cy="0"/>
        </a:xfrm>
      </p:grpSpPr>
      <p:sp>
        <p:nvSpPr>
          <p:cNvPr id="2" name="Başlık 1">
            <a:extLst>
              <a:ext uri="{FF2B5EF4-FFF2-40B4-BE49-F238E27FC236}">
                <a16:creationId xmlns:a16="http://schemas.microsoft.com/office/drawing/2014/main" id="{68975B07-9587-A8A9-0333-B36950F36BE6}"/>
              </a:ext>
            </a:extLst>
          </p:cNvPr>
          <p:cNvSpPr>
            <a:spLocks noGrp="1"/>
          </p:cNvSpPr>
          <p:nvPr>
            <p:ph type="title"/>
          </p:nvPr>
        </p:nvSpPr>
        <p:spPr/>
        <p:txBody>
          <a:bodyPr>
            <a:noAutofit/>
          </a:bodyPr>
          <a:lstStyle/>
          <a:p>
            <a:r>
              <a:rPr lang="tr-TR" sz="3000">
                <a:solidFill>
                  <a:schemeClr val="bg1"/>
                </a:solidFill>
              </a:rPr>
              <a:t>Nüfus Politikaları Kurulu</a:t>
            </a:r>
            <a:endParaRPr lang="tr-TR" sz="3000"/>
          </a:p>
        </p:txBody>
      </p:sp>
      <p:sp>
        <p:nvSpPr>
          <p:cNvPr id="4" name="Slayt Numarası Yer Tutucusu 3">
            <a:extLst>
              <a:ext uri="{FF2B5EF4-FFF2-40B4-BE49-F238E27FC236}">
                <a16:creationId xmlns:a16="http://schemas.microsoft.com/office/drawing/2014/main" id="{3330F338-13C4-D47F-549C-E7D61A62C4C0}"/>
              </a:ext>
            </a:extLst>
          </p:cNvPr>
          <p:cNvSpPr>
            <a:spLocks noGrp="1"/>
          </p:cNvSpPr>
          <p:nvPr>
            <p:ph type="sldNum" sz="quarter" idx="12"/>
          </p:nvPr>
        </p:nvSpPr>
        <p:spPr/>
        <p:txBody>
          <a:bodyPr/>
          <a:lstStyle/>
          <a:p>
            <a:fld id="{2651E522-0742-4A46-8F2F-AFC02481057A}" type="slidenum">
              <a:rPr lang="tr-TR" smtClean="0"/>
              <a:t>19</a:t>
            </a:fld>
            <a:endParaRPr lang="tr-TR"/>
          </a:p>
        </p:txBody>
      </p:sp>
      <p:sp>
        <p:nvSpPr>
          <p:cNvPr id="3" name="Metin kutusu 2">
            <a:extLst>
              <a:ext uri="{FF2B5EF4-FFF2-40B4-BE49-F238E27FC236}">
                <a16:creationId xmlns:a16="http://schemas.microsoft.com/office/drawing/2014/main" id="{9114A3DC-5181-33FE-47D2-541A22CAB3EA}"/>
              </a:ext>
            </a:extLst>
          </p:cNvPr>
          <p:cNvSpPr txBox="1"/>
          <p:nvPr/>
        </p:nvSpPr>
        <p:spPr>
          <a:xfrm>
            <a:off x="591467" y="1663210"/>
            <a:ext cx="4277713" cy="3828227"/>
          </a:xfrm>
          <a:prstGeom prst="rect">
            <a:avLst/>
          </a:prstGeom>
          <a:noFill/>
        </p:spPr>
        <p:txBody>
          <a:bodyPr wrap="square" rtlCol="0">
            <a:spAutoFit/>
          </a:bodyPr>
          <a:lstStyle/>
          <a:p>
            <a:pPr algn="just">
              <a:lnSpc>
                <a:spcPct val="150000"/>
              </a:lnSpc>
            </a:pPr>
            <a:endParaRPr lang="tr-TR">
              <a:latin typeface="Times New Roman" panose="02020603050405020304" pitchFamily="18" charset="0"/>
              <a:cs typeface="Times New Roman" panose="02020603050405020304" pitchFamily="18" charset="0"/>
            </a:endParaRPr>
          </a:p>
          <a:p>
            <a:pPr algn="just">
              <a:lnSpc>
                <a:spcPct val="150000"/>
              </a:lnSpc>
            </a:pPr>
            <a:r>
              <a:rPr lang="tr-TR" sz="2000" b="1">
                <a:solidFill>
                  <a:srgbClr val="B11919"/>
                </a:solidFill>
                <a:latin typeface="Times New Roman" panose="02020603050405020304" pitchFamily="18" charset="0"/>
                <a:cs typeface="Times New Roman" panose="02020603050405020304" pitchFamily="18" charset="0"/>
              </a:rPr>
              <a:t>Amaç</a:t>
            </a:r>
          </a:p>
          <a:p>
            <a:pPr algn="just">
              <a:lnSpc>
                <a:spcPct val="150000"/>
              </a:lnSpc>
            </a:pPr>
            <a:endParaRPr lang="tr-TR" b="1">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tr-TR">
                <a:latin typeface="Times New Roman" panose="02020603050405020304" pitchFamily="18" charset="0"/>
                <a:cs typeface="Times New Roman" panose="02020603050405020304" pitchFamily="18" charset="0"/>
              </a:rPr>
              <a:t>Doğurganlık oranlarındaki kritik düşüşün önüne geçilmesi,</a:t>
            </a:r>
          </a:p>
          <a:p>
            <a:pPr marL="285750" indent="-285750" algn="just">
              <a:lnSpc>
                <a:spcPct val="150000"/>
              </a:lnSpc>
              <a:buFont typeface="Arial" panose="020b0604020202020204" pitchFamily="34" charset="0"/>
              <a:buChar char="•"/>
            </a:pPr>
            <a:r>
              <a:rPr lang="tr-TR">
                <a:latin typeface="Times New Roman" panose="02020603050405020304" pitchFamily="18" charset="0"/>
                <a:cs typeface="Times New Roman" panose="02020603050405020304" pitchFamily="18" charset="0"/>
              </a:rPr>
              <a:t>Bütüncül bir perspektif ile ulusal nüfus politikalarının oluşturulması ve uygulanması,</a:t>
            </a:r>
          </a:p>
          <a:p>
            <a:pPr algn="just">
              <a:lnSpc>
                <a:spcPct val="150000"/>
              </a:lnSpc>
            </a:pPr>
            <a:endParaRPr lang="tr-TR">
              <a:latin typeface="Times New Roman" panose="02020603050405020304" pitchFamily="18" charset="0"/>
              <a:cs typeface="Times New Roman" panose="02020603050405020304" pitchFamily="18" charset="0"/>
            </a:endParaRPr>
          </a:p>
        </p:txBody>
      </p:sp>
      <p:pic>
        <p:nvPicPr>
          <p:cNvPr id="5" name="Resim 4">
            <a:extLst>
              <a:ext uri="{FF2B5EF4-FFF2-40B4-BE49-F238E27FC236}">
                <a16:creationId xmlns:a16="http://schemas.microsoft.com/office/drawing/2014/main" id="{0D640406-A5E6-306A-FFB8-6E07A8074CFF}"/>
              </a:ext>
            </a:extLst>
          </p:cNvPr>
          <p:cNvPicPr>
            <a:picLocks noChangeAspect="1"/>
          </p:cNvPicPr>
          <p:nvPr/>
        </p:nvPicPr>
        <p:blipFill>
          <a:blip r:embed="rId3"/>
          <a:stretch>
            <a:fillRect/>
          </a:stretch>
        </p:blipFill>
        <p:spPr>
          <a:xfrm>
            <a:off x="5345556" y="1305341"/>
            <a:ext cx="6254977" cy="42473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65706653"/>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Başlık 1">
            <a:extLst>
              <a:ext uri="{FF2B5EF4-FFF2-40B4-BE49-F238E27FC236}">
                <a16:creationId xmlns:a16="http://schemas.microsoft.com/office/drawing/2014/main" id="{4D78CCAB-9269-13EF-550D-52916B3E6B6B}"/>
              </a:ext>
            </a:extLst>
          </p:cNvPr>
          <p:cNvSpPr>
            <a:spLocks noGrp="1"/>
          </p:cNvSpPr>
          <p:nvPr>
            <p:ph type="title"/>
          </p:nvPr>
        </p:nvSpPr>
        <p:spPr/>
        <p:txBody>
          <a:bodyPr>
            <a:normAutofit/>
          </a:bodyPr>
          <a:lstStyle/>
          <a:p>
            <a:r>
              <a:rPr lang="tr-TR" sz="3000"/>
              <a:t>Aile Nedir?</a:t>
            </a:r>
          </a:p>
        </p:txBody>
      </p:sp>
      <p:sp>
        <p:nvSpPr>
          <p:cNvPr id="3" name="İçerik Yer Tutucusu 2">
            <a:extLst>
              <a:ext uri="{FF2B5EF4-FFF2-40B4-BE49-F238E27FC236}">
                <a16:creationId xmlns:a16="http://schemas.microsoft.com/office/drawing/2014/main" id="{12783BDD-05D3-4967-AC9A-A4A708E849D3}"/>
              </a:ext>
            </a:extLst>
          </p:cNvPr>
          <p:cNvSpPr>
            <a:spLocks noGrp="1"/>
          </p:cNvSpPr>
          <p:nvPr>
            <p:ph idx="1"/>
          </p:nvPr>
        </p:nvSpPr>
        <p:spPr>
          <a:xfrm>
            <a:off x="561123" y="1864957"/>
            <a:ext cx="4325279" cy="909947"/>
          </a:xfrm>
        </p:spPr>
        <p:txBody>
          <a:bodyPr>
            <a:noAutofit/>
          </a:bodyPr>
          <a:lstStyle/>
          <a:p>
            <a:pPr marL="0" indent="0">
              <a:lnSpc>
                <a:spcPct val="150000"/>
              </a:lnSpc>
              <a:buNone/>
            </a:pPr>
            <a:r>
              <a:rPr lang="tr-TR" sz="1700">
                <a:solidFill>
                  <a:schemeClr val="tx1"/>
                </a:solidFill>
                <a:effectLst/>
                <a:ea typeface="Calibri" panose="020f0502020204030204" pitchFamily="34" charset="0"/>
              </a:rPr>
              <a:t>Aile, toplumun temel yapı taşı ve en kıymetli sermayesidir. </a:t>
            </a:r>
          </a:p>
          <a:p>
            <a:pPr marL="0" indent="0">
              <a:lnSpc>
                <a:spcPct val="150000"/>
              </a:lnSpc>
              <a:buNone/>
            </a:pPr>
            <a:endParaRPr lang="tr-TR" sz="1700">
              <a:solidFill>
                <a:schemeClr val="tx1"/>
              </a:solidFill>
              <a:effectLst/>
              <a:ea typeface="Calibri" panose="020f0502020204030204" pitchFamily="34" charset="0"/>
            </a:endParaRPr>
          </a:p>
        </p:txBody>
      </p:sp>
      <p:sp>
        <p:nvSpPr>
          <p:cNvPr id="4" name="Slayt Numarası Yer Tutucusu 3">
            <a:extLst>
              <a:ext uri="{FF2B5EF4-FFF2-40B4-BE49-F238E27FC236}">
                <a16:creationId xmlns:a16="http://schemas.microsoft.com/office/drawing/2014/main" id="{55B8986F-B8C2-A06C-D338-A789AF043B98}"/>
              </a:ext>
            </a:extLst>
          </p:cNvPr>
          <p:cNvSpPr>
            <a:spLocks noGrp="1"/>
          </p:cNvSpPr>
          <p:nvPr>
            <p:ph type="sldNum" sz="quarter" idx="12"/>
          </p:nvPr>
        </p:nvSpPr>
        <p:spPr/>
        <p:txBody>
          <a:bodyPr/>
          <a:lstStyle/>
          <a:p>
            <a:fld id="{2651E522-0742-4A46-8F2F-AFC02481057A}" type="slidenum">
              <a:rPr lang="tr-TR" smtClean="0"/>
              <a:t>2</a:t>
            </a:fld>
            <a:endParaRPr lang="tr-TR"/>
          </a:p>
        </p:txBody>
      </p:sp>
      <p:pic>
        <p:nvPicPr>
          <p:cNvPr id="11" name="Grafik 10">
            <a:extLst>
              <a:ext uri="{FF2B5EF4-FFF2-40B4-BE49-F238E27FC236}">
                <a16:creationId xmlns:a16="http://schemas.microsoft.com/office/drawing/2014/main" id="{BEC9B0F1-73F2-BB97-651C-B7C65D1F18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32845" y="4083097"/>
            <a:ext cx="1118475" cy="1302527"/>
          </a:xfrm>
          <a:prstGeom prst="rect">
            <a:avLst/>
          </a:prstGeom>
        </p:spPr>
      </p:pic>
      <p:pic>
        <p:nvPicPr>
          <p:cNvPr id="15" name="Grafik 14">
            <a:extLst>
              <a:ext uri="{FF2B5EF4-FFF2-40B4-BE49-F238E27FC236}">
                <a16:creationId xmlns:a16="http://schemas.microsoft.com/office/drawing/2014/main" id="{1A3718D0-7138-33C9-E61A-701FE2044CB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14532" y="1692104"/>
            <a:ext cx="1292008" cy="962912"/>
          </a:xfrm>
          <a:prstGeom prst="rect">
            <a:avLst/>
          </a:prstGeom>
        </p:spPr>
      </p:pic>
      <p:pic>
        <p:nvPicPr>
          <p:cNvPr id="21" name="Grafik 20">
            <a:extLst>
              <a:ext uri="{FF2B5EF4-FFF2-40B4-BE49-F238E27FC236}">
                <a16:creationId xmlns:a16="http://schemas.microsoft.com/office/drawing/2014/main" id="{06A01595-A683-C825-C704-57EC1F4A70F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9141" y="4184192"/>
            <a:ext cx="1834621" cy="1201432"/>
          </a:xfrm>
          <a:prstGeom prst="rect">
            <a:avLst/>
          </a:prstGeom>
        </p:spPr>
      </p:pic>
      <p:sp>
        <p:nvSpPr>
          <p:cNvPr id="25" name="Metin kutusu 24">
            <a:extLst>
              <a:ext uri="{FF2B5EF4-FFF2-40B4-BE49-F238E27FC236}">
                <a16:creationId xmlns:a16="http://schemas.microsoft.com/office/drawing/2014/main" id="{35F4913F-7C36-A720-6B99-52021416F96C}"/>
              </a:ext>
            </a:extLst>
          </p:cNvPr>
          <p:cNvSpPr txBox="1"/>
          <p:nvPr/>
        </p:nvSpPr>
        <p:spPr>
          <a:xfrm>
            <a:off x="4509680" y="3875473"/>
            <a:ext cx="6161048" cy="1711366"/>
          </a:xfrm>
          <a:prstGeom prst="rect">
            <a:avLst/>
          </a:prstGeom>
          <a:noFill/>
        </p:spPr>
        <p:txBody>
          <a:bodyPr wrap="square">
            <a:spAutoFit/>
          </a:bodyPr>
          <a:lstStyle/>
          <a:p>
            <a:pPr algn="just">
              <a:lnSpc>
                <a:spcPct val="150000"/>
              </a:lnSpc>
            </a:pPr>
            <a:r>
              <a:rPr lang="tr-TR" sz="1800">
                <a:solidFill>
                  <a:schemeClr val="tx1"/>
                </a:solidFill>
                <a:latin typeface="Times New Roman" panose="02020603050405020304" pitchFamily="18" charset="0"/>
                <a:ea typeface="Calibri" panose="020f0502020204030204" pitchFamily="34" charset="0"/>
                <a:cs typeface="Times New Roman" panose="02020603050405020304" pitchFamily="18" charset="0"/>
              </a:rPr>
              <a:t>Aile, nesilleri yetiştiren, milli ve manevi değerlerle yoğuran, yeni kuşaklara kültürel kimliğin, tarihsel ve toplumsal bilincin aktarılmasında köprü vazifesi gören, yerine ikamesi olmayan en önemli müessesedir.</a:t>
            </a:r>
          </a:p>
        </p:txBody>
      </p:sp>
    </p:spTree>
    <p:extLst>
      <p:ext uri="{BB962C8B-B14F-4D97-AF65-F5344CB8AC3E}">
        <p14:creationId xmlns:p14="http://schemas.microsoft.com/office/powerpoint/2010/main" val="3515503829"/>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437CFD61-A53C-AAA5-4DCB-0EFE4345F131}"/>
            </a:ext>
          </a:extLst>
        </p:cNvPr>
        <p:cNvGrpSpPr/>
        <p:nvPr/>
      </p:nvGrpSpPr>
      <p:grpSpPr>
        <a:xfrm>
          <a:off x="0" y="0"/>
          <a:ext cx="0" cy="0"/>
        </a:xfrm>
      </p:grpSpPr>
      <p:sp>
        <p:nvSpPr>
          <p:cNvPr id="2" name="Başlık 1">
            <a:extLst>
              <a:ext uri="{FF2B5EF4-FFF2-40B4-BE49-F238E27FC236}">
                <a16:creationId xmlns:a16="http://schemas.microsoft.com/office/drawing/2014/main" id="{9C984921-AEB4-9767-5564-7002AF13FCE3}"/>
              </a:ext>
            </a:extLst>
          </p:cNvPr>
          <p:cNvSpPr>
            <a:spLocks noGrp="1"/>
          </p:cNvSpPr>
          <p:nvPr>
            <p:ph type="title"/>
          </p:nvPr>
        </p:nvSpPr>
        <p:spPr>
          <a:xfrm>
            <a:off x="1845733" y="273827"/>
            <a:ext cx="10031747" cy="623920"/>
          </a:xfrm>
        </p:spPr>
        <p:txBody>
          <a:bodyPr>
            <a:noAutofit/>
          </a:bodyPr>
          <a:lstStyle/>
          <a:p>
            <a:r>
              <a:rPr lang="tr-TR" sz="3000">
                <a:solidFill>
                  <a:schemeClr val="bg1"/>
                </a:solidFill>
              </a:rPr>
              <a:t>Evlenecek Gençlerin Desteklenmesi Projesi</a:t>
            </a:r>
            <a:endParaRPr lang="tr-TR" sz="3000"/>
          </a:p>
        </p:txBody>
      </p:sp>
      <p:sp>
        <p:nvSpPr>
          <p:cNvPr id="4" name="Slayt Numarası Yer Tutucusu 3">
            <a:extLst>
              <a:ext uri="{FF2B5EF4-FFF2-40B4-BE49-F238E27FC236}">
                <a16:creationId xmlns:a16="http://schemas.microsoft.com/office/drawing/2014/main" id="{935840FC-2DE7-CC0F-ED68-5B2E0AFE74E2}"/>
              </a:ext>
            </a:extLst>
          </p:cNvPr>
          <p:cNvSpPr>
            <a:spLocks noGrp="1"/>
          </p:cNvSpPr>
          <p:nvPr>
            <p:ph type="sldNum" sz="quarter" idx="12"/>
          </p:nvPr>
        </p:nvSpPr>
        <p:spPr/>
        <p:txBody>
          <a:bodyPr/>
          <a:lstStyle/>
          <a:p>
            <a:fld id="{2651E522-0742-4A46-8F2F-AFC02481057A}" type="slidenum">
              <a:rPr lang="tr-TR" smtClean="0"/>
              <a:t>20</a:t>
            </a:fld>
            <a:endParaRPr lang="tr-TR"/>
          </a:p>
        </p:txBody>
      </p:sp>
      <p:sp>
        <p:nvSpPr>
          <p:cNvPr id="3" name="Metin kutusu 2">
            <a:extLst>
              <a:ext uri="{FF2B5EF4-FFF2-40B4-BE49-F238E27FC236}">
                <a16:creationId xmlns:a16="http://schemas.microsoft.com/office/drawing/2014/main" id="{1BCEC8B0-A53F-A528-588B-98C91424E627}"/>
              </a:ext>
            </a:extLst>
          </p:cNvPr>
          <p:cNvSpPr txBox="1"/>
          <p:nvPr/>
        </p:nvSpPr>
        <p:spPr>
          <a:xfrm>
            <a:off x="4538231" y="1473350"/>
            <a:ext cx="4064827" cy="341632"/>
          </a:xfrm>
          <a:prstGeom prst="rect">
            <a:avLst/>
          </a:prstGeom>
          <a:noFill/>
        </p:spPr>
        <p:txBody>
          <a:bodyPr wrap="square">
            <a:spAutoFit/>
          </a:bodyPr>
          <a:lstStyle/>
          <a:p>
            <a:pPr marL="0" lvl="0" indent="0" algn="just" defTabSz="844550">
              <a:lnSpc>
                <a:spcPct val="90000"/>
              </a:lnSpc>
              <a:spcBef>
                <a:spcPct val="0"/>
              </a:spcBef>
              <a:spcAft>
                <a:spcPct val="35000"/>
              </a:spcAft>
              <a:buNone/>
            </a:pPr>
            <a:r>
              <a:rPr lang="tr-TR" b="1" kern="1200">
                <a:solidFill>
                  <a:schemeClr val="tx1"/>
                </a:solidFill>
                <a:latin typeface="Times New Roman" panose="02020603050405020304" pitchFamily="18" charset="0"/>
                <a:cs typeface="Times New Roman" panose="02020603050405020304" pitchFamily="18" charset="0"/>
              </a:rPr>
              <a:t>Aile ve Gençlik Fonu </a:t>
            </a:r>
            <a:r>
              <a:rPr lang="tr-TR" kern="1200">
                <a:solidFill>
                  <a:schemeClr val="tx1"/>
                </a:solidFill>
                <a:latin typeface="Times New Roman" panose="02020603050405020304" pitchFamily="18" charset="0"/>
                <a:cs typeface="Times New Roman" panose="02020603050405020304" pitchFamily="18" charset="0"/>
              </a:rPr>
              <a:t>kurulmuştur. </a:t>
            </a:r>
          </a:p>
        </p:txBody>
      </p:sp>
      <p:sp>
        <p:nvSpPr>
          <p:cNvPr id="5" name="Metin kutusu 4">
            <a:extLst>
              <a:ext uri="{FF2B5EF4-FFF2-40B4-BE49-F238E27FC236}">
                <a16:creationId xmlns:a16="http://schemas.microsoft.com/office/drawing/2014/main" id="{AE86C60B-6276-1EEB-3C49-7410CE83FC59}"/>
              </a:ext>
            </a:extLst>
          </p:cNvPr>
          <p:cNvSpPr txBox="1"/>
          <p:nvPr/>
        </p:nvSpPr>
        <p:spPr>
          <a:xfrm>
            <a:off x="4519181" y="2053968"/>
            <a:ext cx="4972875" cy="590931"/>
          </a:xfrm>
          <a:prstGeom prst="rect">
            <a:avLst/>
          </a:prstGeom>
          <a:noFill/>
        </p:spPr>
        <p:txBody>
          <a:bodyPr wrap="square">
            <a:spAutoFit/>
          </a:bodyPr>
          <a:lstStyle/>
          <a:p>
            <a:pPr marL="0" lvl="0" indent="0" algn="just" defTabSz="844550">
              <a:lnSpc>
                <a:spcPct val="90000"/>
              </a:lnSpc>
              <a:spcBef>
                <a:spcPct val="0"/>
              </a:spcBef>
              <a:spcAft>
                <a:spcPct val="35000"/>
              </a:spcAft>
              <a:buNone/>
            </a:pPr>
            <a:r>
              <a:rPr lang="tr-TR" kern="1200">
                <a:solidFill>
                  <a:schemeClr val="tx1"/>
                </a:solidFill>
                <a:latin typeface="Times New Roman" panose="02020603050405020304" pitchFamily="18" charset="0"/>
                <a:cs typeface="Times New Roman" panose="02020603050405020304" pitchFamily="18" charset="0"/>
              </a:rPr>
              <a:t>Nisan 2024 itibarıyla </a:t>
            </a:r>
            <a:r>
              <a:rPr lang="tr-TR" b="1" kern="1200">
                <a:solidFill>
                  <a:schemeClr val="tx1"/>
                </a:solidFill>
                <a:latin typeface="Times New Roman" panose="02020603050405020304" pitchFamily="18" charset="0"/>
                <a:cs typeface="Times New Roman" panose="02020603050405020304" pitchFamily="18" charset="0"/>
              </a:rPr>
              <a:t>Evlenecek Gençlerin Desteklenmesi Projesi </a:t>
            </a:r>
            <a:r>
              <a:rPr lang="tr-TR" kern="1200">
                <a:solidFill>
                  <a:schemeClr val="tx1"/>
                </a:solidFill>
                <a:latin typeface="Times New Roman" panose="02020603050405020304" pitchFamily="18" charset="0"/>
                <a:cs typeface="Times New Roman" panose="02020603050405020304" pitchFamily="18" charset="0"/>
              </a:rPr>
              <a:t>onaylanmıştır. </a:t>
            </a:r>
          </a:p>
        </p:txBody>
      </p:sp>
      <p:sp>
        <p:nvSpPr>
          <p:cNvPr id="6" name="Metin kutusu 5">
            <a:extLst>
              <a:ext uri="{FF2B5EF4-FFF2-40B4-BE49-F238E27FC236}">
                <a16:creationId xmlns:a16="http://schemas.microsoft.com/office/drawing/2014/main" id="{058A2DC5-6109-976D-88DE-0B20BA524B17}"/>
              </a:ext>
            </a:extLst>
          </p:cNvPr>
          <p:cNvSpPr txBox="1"/>
          <p:nvPr/>
        </p:nvSpPr>
        <p:spPr>
          <a:xfrm>
            <a:off x="4538231" y="2940732"/>
            <a:ext cx="6114529" cy="590931"/>
          </a:xfrm>
          <a:prstGeom prst="rect">
            <a:avLst/>
          </a:prstGeom>
          <a:noFill/>
        </p:spPr>
        <p:txBody>
          <a:bodyPr wrap="square">
            <a:spAutoFit/>
          </a:bodyPr>
          <a:lstStyle/>
          <a:p>
            <a:pPr marL="0" lvl="0" indent="0" algn="just" defTabSz="844550">
              <a:lnSpc>
                <a:spcPct val="90000"/>
              </a:lnSpc>
              <a:spcBef>
                <a:spcPct val="0"/>
              </a:spcBef>
              <a:spcAft>
                <a:spcPct val="35000"/>
              </a:spcAft>
              <a:buNone/>
            </a:pPr>
            <a:r>
              <a:rPr lang="tr-TR" kern="1200">
                <a:solidFill>
                  <a:schemeClr val="tx1"/>
                </a:solidFill>
                <a:latin typeface="Times New Roman" panose="02020603050405020304" pitchFamily="18" charset="0"/>
                <a:cs typeface="Times New Roman" panose="02020603050405020304" pitchFamily="18" charset="0"/>
              </a:rPr>
              <a:t>13 Ocak 2025 itibarıyla </a:t>
            </a:r>
            <a:r>
              <a:rPr lang="tr-TR" b="1" kern="1200">
                <a:solidFill>
                  <a:schemeClr val="tx1"/>
                </a:solidFill>
                <a:latin typeface="Times New Roman" panose="02020603050405020304" pitchFamily="18" charset="0"/>
                <a:cs typeface="Times New Roman" panose="02020603050405020304" pitchFamily="18" charset="0"/>
              </a:rPr>
              <a:t>Aile Yılı kapsamında 81 ile yaygınlaştırılmıştır.</a:t>
            </a:r>
            <a:endParaRPr lang="tr-TR" kern="1200">
              <a:solidFill>
                <a:schemeClr val="tx1"/>
              </a:solidFill>
              <a:latin typeface="Times New Roman" pitchFamily="18" charset="0"/>
              <a:cs typeface="Times New Roman" panose="02020603050405020304" pitchFamily="18" charset="0"/>
            </a:endParaRPr>
          </a:p>
        </p:txBody>
      </p:sp>
      <p:pic>
        <p:nvPicPr>
          <p:cNvPr id="7" name="Resim 6" descr="metin, giyim, poster, uçucu; el ilanı içeren bir resim&#10;&#10;Açıklama otomatik olarak oluşturuldu">
            <a:extLst>
              <a:ext uri="{FF2B5EF4-FFF2-40B4-BE49-F238E27FC236}">
                <a16:creationId xmlns:a16="http://schemas.microsoft.com/office/drawing/2014/main" id="{49F71532-3E71-7F7B-7E5F-781E921CED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164" y="1296985"/>
            <a:ext cx="3414055" cy="48479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Metin kutusu 7">
            <a:extLst>
              <a:ext uri="{FF2B5EF4-FFF2-40B4-BE49-F238E27FC236}">
                <a16:creationId xmlns:a16="http://schemas.microsoft.com/office/drawing/2014/main" id="{5DD39923-A654-65C5-F3F0-D4A6F3512366}"/>
              </a:ext>
            </a:extLst>
          </p:cNvPr>
          <p:cNvSpPr txBox="1"/>
          <p:nvPr/>
        </p:nvSpPr>
        <p:spPr>
          <a:xfrm>
            <a:off x="4384358" y="3872509"/>
            <a:ext cx="6599872" cy="646331"/>
          </a:xfrm>
          <a:prstGeom prst="rect">
            <a:avLst/>
          </a:prstGeom>
          <a:noFill/>
        </p:spPr>
        <p:txBody>
          <a:bodyPr wrap="square">
            <a:spAutoFit/>
          </a:bodyPr>
          <a:lstStyle/>
          <a:p>
            <a:pPr marL="200660" marR="198120" algn="just">
              <a:spcBef>
                <a:spcPts val="600"/>
              </a:spcBef>
              <a:spcAft>
                <a:spcPts val="600"/>
              </a:spcAft>
              <a:tabLst>
                <a:tab pos="6412230"/>
              </a:tabLst>
            </a:pPr>
            <a:r>
              <a:rPr lang="tr-TR">
                <a:latin typeface="Times New Roman" panose="02020603050405020304" pitchFamily="18" charset="0"/>
                <a:cs typeface="Times New Roman" panose="02020603050405020304" pitchFamily="18" charset="0"/>
              </a:rPr>
              <a:t>Başvurusu onaylanan kişilere </a:t>
            </a:r>
            <a:r>
              <a:rPr lang="tr-TR" b="1">
                <a:latin typeface="Times New Roman" panose="02020603050405020304" pitchFamily="18" charset="0"/>
                <a:cs typeface="Times New Roman" panose="02020603050405020304" pitchFamily="18" charset="0"/>
              </a:rPr>
              <a:t>2 yılı geri ödemesiz, 48 ay vadeli faizsiz 150.000 TL</a:t>
            </a:r>
            <a:r>
              <a:rPr lang="tr-TR">
                <a:latin typeface="Times New Roman" panose="02020603050405020304" pitchFamily="18" charset="0"/>
                <a:cs typeface="Times New Roman" panose="02020603050405020304" pitchFamily="18" charset="0"/>
              </a:rPr>
              <a:t> kredi desteği sağlanmaktadır.</a:t>
            </a:r>
          </a:p>
        </p:txBody>
      </p:sp>
      <p:sp>
        <p:nvSpPr>
          <p:cNvPr id="9" name="Metin kutusu 8">
            <a:extLst>
              <a:ext uri="{FF2B5EF4-FFF2-40B4-BE49-F238E27FC236}">
                <a16:creationId xmlns:a16="http://schemas.microsoft.com/office/drawing/2014/main" id="{FEE82E9E-C92D-6E4A-50F5-F6E8E16FDB50}"/>
              </a:ext>
            </a:extLst>
          </p:cNvPr>
          <p:cNvSpPr txBox="1"/>
          <p:nvPr/>
        </p:nvSpPr>
        <p:spPr>
          <a:xfrm>
            <a:off x="4601052" y="4859687"/>
            <a:ext cx="6166484" cy="646331"/>
          </a:xfrm>
          <a:prstGeom prst="rect">
            <a:avLst/>
          </a:prstGeom>
          <a:noFill/>
        </p:spPr>
        <p:txBody>
          <a:bodyPr wrap="square">
            <a:spAutoFit/>
          </a:bodyPr>
          <a:lstStyle/>
          <a:p>
            <a:pPr algn="just"/>
            <a:r>
              <a:rPr lang="tr-TR">
                <a:latin typeface="Times New Roman" panose="02020603050405020304" pitchFamily="18" charset="0"/>
                <a:cs typeface="Times New Roman" panose="02020603050405020304" pitchFamily="18" charset="0"/>
              </a:rPr>
              <a:t>Bakanlığımız uzmanları tarafından </a:t>
            </a:r>
            <a:r>
              <a:rPr lang="tr-TR" b="1">
                <a:latin typeface="Times New Roman" panose="02020603050405020304" pitchFamily="18" charset="0"/>
                <a:cs typeface="Times New Roman" panose="02020603050405020304" pitchFamily="18" charset="0"/>
              </a:rPr>
              <a:t>evlilik öncesi ve sonrası eğitim ve/veya danışmanlık </a:t>
            </a:r>
            <a:r>
              <a:rPr lang="tr-TR">
                <a:latin typeface="Times New Roman" panose="02020603050405020304" pitchFamily="18" charset="0"/>
                <a:cs typeface="Times New Roman" panose="02020603050405020304" pitchFamily="18" charset="0"/>
              </a:rPr>
              <a:t>hizmetleri sunulmaktadır.</a:t>
            </a:r>
          </a:p>
        </p:txBody>
      </p:sp>
    </p:spTree>
    <p:extLst>
      <p:ext uri="{BB962C8B-B14F-4D97-AF65-F5344CB8AC3E}">
        <p14:creationId xmlns:p14="http://schemas.microsoft.com/office/powerpoint/2010/main" val="162234828"/>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92ED9E4F-98B9-0033-73DC-AD6F6A16A704}"/>
            </a:ext>
          </a:extLst>
        </p:cNvPr>
        <p:cNvGrpSpPr/>
        <p:nvPr/>
      </p:nvGrpSpPr>
      <p:grpSpPr>
        <a:xfrm>
          <a:off x="0" y="0"/>
          <a:ext cx="0" cy="0"/>
        </a:xfrm>
      </p:grpSpPr>
      <p:sp>
        <p:nvSpPr>
          <p:cNvPr id="2" name="Başlık 1">
            <a:extLst>
              <a:ext uri="{FF2B5EF4-FFF2-40B4-BE49-F238E27FC236}">
                <a16:creationId xmlns:a16="http://schemas.microsoft.com/office/drawing/2014/main" id="{E5AA6966-FB0C-31BA-5C23-A0241387D11B}"/>
              </a:ext>
            </a:extLst>
          </p:cNvPr>
          <p:cNvSpPr>
            <a:spLocks noGrp="1"/>
          </p:cNvSpPr>
          <p:nvPr>
            <p:ph type="title"/>
          </p:nvPr>
        </p:nvSpPr>
        <p:spPr>
          <a:xfrm>
            <a:off x="1473201" y="273827"/>
            <a:ext cx="10404280" cy="623920"/>
          </a:xfrm>
        </p:spPr>
        <p:txBody>
          <a:bodyPr>
            <a:noAutofit/>
          </a:bodyPr>
          <a:lstStyle/>
          <a:p>
            <a:r>
              <a:rPr lang="tr-TR" sz="3000">
                <a:solidFill>
                  <a:schemeClr val="bg1"/>
                </a:solidFill>
              </a:rPr>
              <a:t>Aile Yılı Desteği Kapsamında Doğum Yardımları</a:t>
            </a:r>
            <a:endParaRPr lang="tr-TR" sz="3000"/>
          </a:p>
        </p:txBody>
      </p:sp>
      <p:sp>
        <p:nvSpPr>
          <p:cNvPr id="4" name="Slayt Numarası Yer Tutucusu 3">
            <a:extLst>
              <a:ext uri="{FF2B5EF4-FFF2-40B4-BE49-F238E27FC236}">
                <a16:creationId xmlns:a16="http://schemas.microsoft.com/office/drawing/2014/main" id="{C295BF3A-02CE-CD9C-5D66-E1D91B7848A9}"/>
              </a:ext>
            </a:extLst>
          </p:cNvPr>
          <p:cNvSpPr>
            <a:spLocks noGrp="1"/>
          </p:cNvSpPr>
          <p:nvPr>
            <p:ph type="sldNum" sz="quarter" idx="12"/>
          </p:nvPr>
        </p:nvSpPr>
        <p:spPr/>
        <p:txBody>
          <a:bodyPr/>
          <a:lstStyle/>
          <a:p>
            <a:fld id="{2651E522-0742-4A46-8F2F-AFC02481057A}" type="slidenum">
              <a:rPr lang="tr-TR" smtClean="0"/>
              <a:t>21</a:t>
            </a:fld>
            <a:endParaRPr lang="tr-TR"/>
          </a:p>
        </p:txBody>
      </p:sp>
      <p:pic>
        <p:nvPicPr>
          <p:cNvPr id="3" name="Resim 2">
            <a:extLst>
              <a:ext uri="{FF2B5EF4-FFF2-40B4-BE49-F238E27FC236}">
                <a16:creationId xmlns:a16="http://schemas.microsoft.com/office/drawing/2014/main" id="{92ABBA5F-52DF-DC12-BB13-86F4FCF314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549" y="1842823"/>
            <a:ext cx="3654636" cy="3654636"/>
          </a:xfrm>
          <a:prstGeom prst="rect">
            <a:avLst/>
          </a:prstGeom>
        </p:spPr>
      </p:pic>
      <p:pic>
        <p:nvPicPr>
          <p:cNvPr id="5" name="Resim 4">
            <a:extLst>
              <a:ext uri="{FF2B5EF4-FFF2-40B4-BE49-F238E27FC236}">
                <a16:creationId xmlns:a16="http://schemas.microsoft.com/office/drawing/2014/main" id="{C32D8F42-2772-0155-C9D3-CFA05D2E43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8682" y="1842823"/>
            <a:ext cx="3654636" cy="3654636"/>
          </a:xfrm>
          <a:prstGeom prst="rect">
            <a:avLst/>
          </a:prstGeom>
        </p:spPr>
      </p:pic>
      <p:sp>
        <p:nvSpPr>
          <p:cNvPr id="6" name="Metin kutusu 5">
            <a:extLst>
              <a:ext uri="{FF2B5EF4-FFF2-40B4-BE49-F238E27FC236}">
                <a16:creationId xmlns:a16="http://schemas.microsoft.com/office/drawing/2014/main" id="{17938A64-772A-C57F-243D-DC6FAB6EB6DC}"/>
              </a:ext>
            </a:extLst>
          </p:cNvPr>
          <p:cNvSpPr txBox="1"/>
          <p:nvPr/>
        </p:nvSpPr>
        <p:spPr>
          <a:xfrm>
            <a:off x="8157085" y="2023487"/>
            <a:ext cx="3654635" cy="2811026"/>
          </a:xfrm>
          <a:prstGeom prst="rect">
            <a:avLst/>
          </a:prstGeom>
          <a:noFill/>
        </p:spPr>
        <p:txBody>
          <a:bodyPr wrap="square">
            <a:spAutoFit/>
          </a:bodyPr>
          <a:lstStyle/>
          <a:p>
            <a:pPr marL="285750" indent="-285750" algn="just">
              <a:lnSpc>
                <a:spcPts val="1950"/>
              </a:lnSpc>
              <a:spcAft>
                <a:spcPts val="750"/>
              </a:spcAft>
              <a:buClr>
                <a:srgbClr val="B11919"/>
              </a:buClr>
              <a:buFont typeface="Wingdings" panose="05000000000000000000" pitchFamily="2" charset="2"/>
              <a:buChar char="Ø"/>
            </a:pPr>
            <a:r>
              <a:rPr lang="tr-TR" b="0" i="0">
                <a:effectLst/>
                <a:latin typeface="Times New Roman" panose="02020603050405020304" pitchFamily="18" charset="0"/>
                <a:cs typeface="Times New Roman" panose="02020603050405020304" pitchFamily="18" charset="0"/>
              </a:rPr>
              <a:t>Doğum yardımları çocuklar 5 yaşını doldurana kadar devam edecektir.</a:t>
            </a:r>
          </a:p>
          <a:p>
            <a:pPr marL="285750" indent="-285750" algn="just">
              <a:lnSpc>
                <a:spcPts val="1950"/>
              </a:lnSpc>
              <a:spcAft>
                <a:spcPts val="750"/>
              </a:spcAft>
              <a:buClr>
                <a:srgbClr val="B11919"/>
              </a:buClr>
              <a:buFont typeface="Wingdings" panose="05000000000000000000" pitchFamily="2" charset="2"/>
              <a:buChar char="Ø"/>
            </a:pPr>
            <a:endParaRPr lang="tr-TR" b="0" i="0">
              <a:effectLst/>
              <a:latin typeface="Times New Roman" pitchFamily="18" charset="0"/>
              <a:cs typeface="Times New Roman" panose="02020603050405020304" pitchFamily="18" charset="0"/>
            </a:endParaRPr>
          </a:p>
          <a:p>
            <a:pPr marL="285750" indent="-285750" algn="just">
              <a:lnSpc>
                <a:spcPts val="1950"/>
              </a:lnSpc>
              <a:spcAft>
                <a:spcPts val="750"/>
              </a:spcAft>
              <a:buClr>
                <a:srgbClr val="B11919"/>
              </a:buClr>
              <a:buFont typeface="Wingdings" panose="05000000000000000000" pitchFamily="2" charset="2"/>
              <a:buChar char="Ø"/>
            </a:pPr>
            <a:r>
              <a:rPr lang="tr-TR" b="0" i="0">
                <a:effectLst/>
                <a:latin typeface="Times New Roman" panose="02020603050405020304" pitchFamily="18" charset="0"/>
                <a:cs typeface="Times New Roman" panose="02020603050405020304" pitchFamily="18" charset="0"/>
              </a:rPr>
              <a:t>Yardımlar ailelere kriter gözetilmeksizin verilecektir. </a:t>
            </a:r>
          </a:p>
          <a:p>
            <a:pPr marL="285750" indent="-285750" algn="just">
              <a:lnSpc>
                <a:spcPts val="1950"/>
              </a:lnSpc>
              <a:spcAft>
                <a:spcPts val="750"/>
              </a:spcAft>
              <a:buClr>
                <a:srgbClr val="B11919"/>
              </a:buClr>
              <a:buFont typeface="Wingdings" panose="05000000000000000000" pitchFamily="2" charset="2"/>
              <a:buChar char="Ø"/>
            </a:pPr>
            <a:endParaRPr lang="tr-TR" b="0" i="0">
              <a:effectLst/>
              <a:latin typeface="Times New Roman" panose="02020603050405020304" pitchFamily="18" charset="0"/>
              <a:cs typeface="Times New Roman" panose="02020603050405020304" pitchFamily="18" charset="0"/>
            </a:endParaRPr>
          </a:p>
          <a:p>
            <a:pPr marL="285750" indent="-285750" algn="just">
              <a:lnSpc>
                <a:spcPts val="1950"/>
              </a:lnSpc>
              <a:spcAft>
                <a:spcPts val="750"/>
              </a:spcAft>
              <a:buClr>
                <a:srgbClr val="B11919"/>
              </a:buClr>
              <a:buFont typeface="Wingdings" panose="05000000000000000000" pitchFamily="2" charset="2"/>
              <a:buChar char="Ø"/>
            </a:pPr>
            <a:r>
              <a:rPr lang="tr-TR" b="0" i="0">
                <a:effectLst/>
                <a:latin typeface="Times New Roman" panose="02020603050405020304" pitchFamily="18" charset="0"/>
                <a:cs typeface="Times New Roman" panose="02020603050405020304" pitchFamily="18" charset="0"/>
              </a:rPr>
              <a:t>Herhangi bir şart bulunmamaktadır.</a:t>
            </a:r>
          </a:p>
        </p:txBody>
      </p:sp>
    </p:spTree>
    <p:extLst>
      <p:ext uri="{BB962C8B-B14F-4D97-AF65-F5344CB8AC3E}">
        <p14:creationId xmlns:p14="http://schemas.microsoft.com/office/powerpoint/2010/main" val="4184592148"/>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F72B914C-FE5A-679D-2592-5C2C9F4ECAF8}"/>
            </a:ext>
          </a:extLst>
        </p:cNvPr>
        <p:cNvGrpSpPr/>
        <p:nvPr/>
      </p:nvGrpSpPr>
      <p:grpSpPr>
        <a:xfrm>
          <a:off x="0" y="0"/>
          <a:ext cx="0" cy="0"/>
        </a:xfrm>
      </p:grpSpPr>
      <p:pic>
        <p:nvPicPr>
          <p:cNvPr id="12" name="Resim 11">
            <a:extLst>
              <a:ext uri="{FF2B5EF4-FFF2-40B4-BE49-F238E27FC236}">
                <a16:creationId xmlns:a16="http://schemas.microsoft.com/office/drawing/2014/main" id="{F42034DE-9276-7D0E-B550-3B9AF6F97BD6}"/>
              </a:ext>
            </a:extLst>
          </p:cNvPr>
          <p:cNvPicPr>
            <a:picLocks noChangeAspect="1"/>
          </p:cNvPicPr>
          <p:nvPr/>
        </p:nvPicPr>
        <p:blipFill>
          <a:blip r:embed="rId3"/>
          <a:srcRect t="16871"/>
          <a:stretch>
            <a:fillRect/>
          </a:stretch>
        </p:blipFill>
        <p:spPr>
          <a:xfrm>
            <a:off x="384213" y="3768678"/>
            <a:ext cx="3079502" cy="21084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Başlık 1">
            <a:extLst>
              <a:ext uri="{FF2B5EF4-FFF2-40B4-BE49-F238E27FC236}">
                <a16:creationId xmlns:a16="http://schemas.microsoft.com/office/drawing/2014/main" id="{362E0AD7-D846-35E8-AC28-4F5410D1BE91}"/>
              </a:ext>
            </a:extLst>
          </p:cNvPr>
          <p:cNvSpPr>
            <a:spLocks noGrp="1"/>
          </p:cNvSpPr>
          <p:nvPr>
            <p:ph type="title"/>
          </p:nvPr>
        </p:nvSpPr>
        <p:spPr/>
        <p:txBody>
          <a:bodyPr>
            <a:noAutofit/>
          </a:bodyPr>
          <a:lstStyle/>
          <a:p>
            <a:r>
              <a:rPr lang="tr-TR" sz="3000">
                <a:solidFill>
                  <a:schemeClr val="bg1"/>
                </a:solidFill>
              </a:rPr>
              <a:t>Aile Eğitim Programı (AEP) Çalışmaları</a:t>
            </a:r>
            <a:endParaRPr lang="tr-TR" sz="3000"/>
          </a:p>
        </p:txBody>
      </p:sp>
      <p:sp>
        <p:nvSpPr>
          <p:cNvPr id="4" name="Slayt Numarası Yer Tutucusu 3">
            <a:extLst>
              <a:ext uri="{FF2B5EF4-FFF2-40B4-BE49-F238E27FC236}">
                <a16:creationId xmlns:a16="http://schemas.microsoft.com/office/drawing/2014/main" id="{B06242A9-8BBF-8BC6-5919-F89E1E900D43}"/>
              </a:ext>
            </a:extLst>
          </p:cNvPr>
          <p:cNvSpPr>
            <a:spLocks noGrp="1"/>
          </p:cNvSpPr>
          <p:nvPr>
            <p:ph type="sldNum" sz="quarter" idx="12"/>
          </p:nvPr>
        </p:nvSpPr>
        <p:spPr/>
        <p:txBody>
          <a:bodyPr/>
          <a:lstStyle/>
          <a:p>
            <a:fld id="{2651E522-0742-4A46-8F2F-AFC02481057A}" type="slidenum">
              <a:rPr lang="tr-TR" smtClean="0"/>
              <a:t>22</a:t>
            </a:fld>
            <a:endParaRPr lang="tr-TR"/>
          </a:p>
        </p:txBody>
      </p:sp>
      <p:sp>
        <p:nvSpPr>
          <p:cNvPr id="3" name="İçerik Yer Tutucusu 2">
            <a:extLst>
              <a:ext uri="{FF2B5EF4-FFF2-40B4-BE49-F238E27FC236}">
                <a16:creationId xmlns:a16="http://schemas.microsoft.com/office/drawing/2014/main" id="{2FE05A1A-7E75-49AC-C61C-E98AE61F9765}"/>
              </a:ext>
            </a:extLst>
          </p:cNvPr>
          <p:cNvSpPr>
            <a:spLocks noGrp="1"/>
          </p:cNvSpPr>
          <p:nvPr>
            <p:ph idx="1"/>
          </p:nvPr>
        </p:nvSpPr>
        <p:spPr>
          <a:xfrm>
            <a:off x="269051" y="1230271"/>
            <a:ext cx="6953055" cy="804841"/>
          </a:xfrm>
        </p:spPr>
        <p:txBody>
          <a:bodyPr>
            <a:noAutofit/>
          </a:bodyPr>
          <a:lstStyle/>
          <a:p>
            <a:pPr marL="0" indent="0" algn="just">
              <a:lnSpc>
                <a:spcPct val="115000"/>
              </a:lnSpc>
              <a:spcAft>
                <a:spcPts val="800"/>
              </a:spcAft>
              <a:buNone/>
            </a:pPr>
            <a:r>
              <a:rPr lang="tr-TR" sz="1800" b="1">
                <a:solidFill>
                  <a:schemeClr val="tx1"/>
                </a:solidFill>
                <a:ea typeface="Calibri" panose="020f0502020204030204" pitchFamily="34" charset="0"/>
              </a:rPr>
              <a:t>Ülkemizde sağlıklı, mutlu ve müreffeh ailelerin oluşması için ailelerin;</a:t>
            </a:r>
            <a:endParaRPr lang="tr-TR" sz="1800" b="1">
              <a:solidFill>
                <a:schemeClr val="tx1"/>
              </a:solidFill>
              <a:latin typeface="Calibri" pitchFamily="34" charset="0"/>
              <a:ea typeface="Calibri" panose="020f0502020204030204" pitchFamily="34" charset="0"/>
            </a:endParaRPr>
          </a:p>
          <a:p>
            <a:pPr marL="0" indent="0" algn="just">
              <a:lnSpc>
                <a:spcPct val="115000"/>
              </a:lnSpc>
              <a:spcAft>
                <a:spcPts val="800"/>
              </a:spcAft>
              <a:buNone/>
            </a:pPr>
            <a:endParaRPr lang="tr-TR" sz="1800">
              <a:solidFill>
                <a:schemeClr val="tx1"/>
              </a:solidFill>
            </a:endParaRPr>
          </a:p>
        </p:txBody>
      </p:sp>
      <p:pic>
        <p:nvPicPr>
          <p:cNvPr id="11" name="Resim 10">
            <a:extLst>
              <a:ext uri="{FF2B5EF4-FFF2-40B4-BE49-F238E27FC236}">
                <a16:creationId xmlns:a16="http://schemas.microsoft.com/office/drawing/2014/main" id="{0DC1346A-6C0C-AA2B-2C68-A2B8178AE8B9}"/>
              </a:ext>
            </a:extLst>
          </p:cNvPr>
          <p:cNvPicPr>
            <a:picLocks noChangeAspect="1"/>
          </p:cNvPicPr>
          <p:nvPr/>
        </p:nvPicPr>
        <p:blipFill>
          <a:blip r:embed="rId4"/>
          <a:stretch>
            <a:fillRect/>
          </a:stretch>
        </p:blipFill>
        <p:spPr>
          <a:xfrm>
            <a:off x="4405523" y="3172616"/>
            <a:ext cx="3396507" cy="30250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Resim 9">
            <a:extLst>
              <a:ext uri="{FF2B5EF4-FFF2-40B4-BE49-F238E27FC236}">
                <a16:creationId xmlns:a16="http://schemas.microsoft.com/office/drawing/2014/main" id="{AEDD2E51-F06A-8583-291F-D3C336A10E83}"/>
              </a:ext>
            </a:extLst>
          </p:cNvPr>
          <p:cNvPicPr>
            <a:picLocks noChangeAspect="1"/>
          </p:cNvPicPr>
          <p:nvPr/>
        </p:nvPicPr>
        <p:blipFill>
          <a:blip r:embed="rId5"/>
          <a:stretch>
            <a:fillRect/>
          </a:stretch>
        </p:blipFill>
        <p:spPr>
          <a:xfrm>
            <a:off x="8480973" y="1320579"/>
            <a:ext cx="3396507" cy="25541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Metin kutusu 5">
            <a:extLst>
              <a:ext uri="{FF2B5EF4-FFF2-40B4-BE49-F238E27FC236}">
                <a16:creationId xmlns:a16="http://schemas.microsoft.com/office/drawing/2014/main" id="{0D80683B-D434-FDE2-F579-0CF88DBD5EB3}"/>
              </a:ext>
            </a:extLst>
          </p:cNvPr>
          <p:cNvSpPr txBox="1"/>
          <p:nvPr/>
        </p:nvSpPr>
        <p:spPr>
          <a:xfrm>
            <a:off x="8480973" y="4138642"/>
            <a:ext cx="2882050" cy="1704569"/>
          </a:xfrm>
          <a:prstGeom prst="rect">
            <a:avLst/>
          </a:prstGeom>
          <a:noFill/>
        </p:spPr>
        <p:txBody>
          <a:bodyPr wrap="square">
            <a:spAutoFit/>
          </a:bodyPr>
          <a:lstStyle/>
          <a:p>
            <a:pPr algn="just">
              <a:lnSpc>
                <a:spcPct val="150000"/>
              </a:lnSpc>
              <a:spcAft>
                <a:spcPts val="800"/>
              </a:spcAft>
            </a:pPr>
            <a:r>
              <a:rPr lang="tr-TR" sz="1800">
                <a:solidFill>
                  <a:schemeClr val="tx1"/>
                </a:solidFill>
                <a:latin typeface="Times New Roman" panose="02020603050405020304" pitchFamily="18" charset="0"/>
                <a:cs typeface="Times New Roman" panose="02020603050405020304" pitchFamily="18" charset="0"/>
              </a:rPr>
              <a:t>AEP </a:t>
            </a:r>
            <a:r>
              <a:rPr lang="tr-TR" sz="1800" b="1">
                <a:solidFill>
                  <a:schemeClr val="tx1"/>
                </a:solidFill>
                <a:latin typeface="Times New Roman" panose="02020603050405020304" pitchFamily="18" charset="0"/>
                <a:cs typeface="Times New Roman" panose="02020603050405020304" pitchFamily="18" charset="0"/>
              </a:rPr>
              <a:t>eğitim-iletişim, hukuk, iktisat, sağlık ve medya </a:t>
            </a:r>
            <a:r>
              <a:rPr lang="tr-TR" sz="1800">
                <a:solidFill>
                  <a:schemeClr val="tx1"/>
                </a:solidFill>
                <a:latin typeface="Times New Roman" panose="02020603050405020304" pitchFamily="18" charset="0"/>
                <a:cs typeface="Times New Roman" panose="02020603050405020304" pitchFamily="18" charset="0"/>
              </a:rPr>
              <a:t>alanlarında 28 modülden oluşmaktadır.</a:t>
            </a:r>
          </a:p>
        </p:txBody>
      </p:sp>
      <p:sp>
        <p:nvSpPr>
          <p:cNvPr id="8" name="Metin kutusu 7">
            <a:extLst>
              <a:ext uri="{FF2B5EF4-FFF2-40B4-BE49-F238E27FC236}">
                <a16:creationId xmlns:a16="http://schemas.microsoft.com/office/drawing/2014/main" id="{3ED82988-6708-6179-8E1E-7F9C1E323B9E}"/>
              </a:ext>
            </a:extLst>
          </p:cNvPr>
          <p:cNvSpPr txBox="1"/>
          <p:nvPr/>
        </p:nvSpPr>
        <p:spPr>
          <a:xfrm>
            <a:off x="299562" y="1983379"/>
            <a:ext cx="7718165" cy="1295868"/>
          </a:xfrm>
          <a:prstGeom prst="rect">
            <a:avLst/>
          </a:prstGeom>
          <a:noFill/>
        </p:spPr>
        <p:txBody>
          <a:bodyPr wrap="square">
            <a:spAutoFit/>
          </a:bodyPr>
          <a:lstStyle/>
          <a:p>
            <a:pPr marL="0" indent="0" algn="just">
              <a:lnSpc>
                <a:spcPct val="150000"/>
              </a:lnSpc>
              <a:spcAft>
                <a:spcPts val="800"/>
              </a:spcAft>
              <a:buNone/>
            </a:pPr>
            <a:r>
              <a:rPr lang="tr-TR" sz="1800">
                <a:solidFill>
                  <a:schemeClr val="tx1"/>
                </a:solidFill>
                <a:latin typeface="Times New Roman" panose="02020603050405020304" pitchFamily="18" charset="0"/>
                <a:ea typeface="Calibri" panose="020f0502020204030204" pitchFamily="34" charset="0"/>
                <a:cs typeface="Times New Roman" panose="02020603050405020304" pitchFamily="18" charset="0"/>
              </a:rPr>
              <a:t>Günlük yaşamda gerekli olacak temel bilgi, tutum, farkındalık ve becerileri kazanabilmelerine katkıda bulunmak amacıyla 81 ilde aile eğitimleri uygulanmaktadır.</a:t>
            </a:r>
          </a:p>
        </p:txBody>
      </p:sp>
    </p:spTree>
    <p:extLst>
      <p:ext uri="{BB962C8B-B14F-4D97-AF65-F5344CB8AC3E}">
        <p14:creationId xmlns:p14="http://schemas.microsoft.com/office/powerpoint/2010/main" val="3900298480"/>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51CE3788-7ABB-612F-4F2D-1E15A4ADA890}"/>
            </a:ext>
          </a:extLst>
        </p:cNvPr>
        <p:cNvGrpSpPr/>
        <p:nvPr/>
      </p:nvGrpSpPr>
      <p:grpSpPr>
        <a:xfrm>
          <a:off x="0" y="0"/>
          <a:ext cx="0" cy="0"/>
        </a:xfrm>
      </p:grpSpPr>
      <p:sp>
        <p:nvSpPr>
          <p:cNvPr id="2" name="Başlık 1">
            <a:extLst>
              <a:ext uri="{FF2B5EF4-FFF2-40B4-BE49-F238E27FC236}">
                <a16:creationId xmlns:a16="http://schemas.microsoft.com/office/drawing/2014/main" id="{33089369-0D2C-EED3-EEAA-98A37CE6D81C}"/>
              </a:ext>
            </a:extLst>
          </p:cNvPr>
          <p:cNvSpPr>
            <a:spLocks noGrp="1"/>
          </p:cNvSpPr>
          <p:nvPr>
            <p:ph type="title"/>
          </p:nvPr>
        </p:nvSpPr>
        <p:spPr/>
        <p:txBody>
          <a:bodyPr>
            <a:noAutofit/>
          </a:bodyPr>
          <a:lstStyle/>
          <a:p>
            <a:r>
              <a:rPr lang="tr-TR" sz="3000">
                <a:solidFill>
                  <a:schemeClr val="bg1">
                    <a:lumMod val="95000"/>
                  </a:schemeClr>
                </a:solidFill>
              </a:rPr>
              <a:t>Evlilik Öncesi Eğitim</a:t>
            </a:r>
            <a:endParaRPr lang="tr-TR" sz="3000"/>
          </a:p>
        </p:txBody>
      </p:sp>
      <p:sp>
        <p:nvSpPr>
          <p:cNvPr id="4" name="Slayt Numarası Yer Tutucusu 3">
            <a:extLst>
              <a:ext uri="{FF2B5EF4-FFF2-40B4-BE49-F238E27FC236}">
                <a16:creationId xmlns:a16="http://schemas.microsoft.com/office/drawing/2014/main" id="{B5D18C76-6E91-B6DD-9A32-C4B87273311D}"/>
              </a:ext>
            </a:extLst>
          </p:cNvPr>
          <p:cNvSpPr>
            <a:spLocks noGrp="1"/>
          </p:cNvSpPr>
          <p:nvPr>
            <p:ph type="sldNum" sz="quarter" idx="12"/>
          </p:nvPr>
        </p:nvSpPr>
        <p:spPr/>
        <p:txBody>
          <a:bodyPr/>
          <a:lstStyle/>
          <a:p>
            <a:fld id="{2651E522-0742-4A46-8F2F-AFC02481057A}" type="slidenum">
              <a:rPr lang="tr-TR" smtClean="0"/>
              <a:t>23</a:t>
            </a:fld>
            <a:endParaRPr lang="tr-TR"/>
          </a:p>
        </p:txBody>
      </p:sp>
      <p:sp>
        <p:nvSpPr>
          <p:cNvPr id="3" name="İçerik Yer Tutucusu 2">
            <a:extLst>
              <a:ext uri="{FF2B5EF4-FFF2-40B4-BE49-F238E27FC236}">
                <a16:creationId xmlns:a16="http://schemas.microsoft.com/office/drawing/2014/main" id="{94074BF7-264A-BD37-CDD5-C7A30F97CE6A}"/>
              </a:ext>
            </a:extLst>
          </p:cNvPr>
          <p:cNvSpPr>
            <a:spLocks noGrp="1"/>
          </p:cNvSpPr>
          <p:nvPr>
            <p:ph idx="1"/>
          </p:nvPr>
        </p:nvSpPr>
        <p:spPr>
          <a:xfrm>
            <a:off x="5476744" y="1353445"/>
            <a:ext cx="5598925" cy="4823891"/>
          </a:xfrm>
        </p:spPr>
        <p:txBody>
          <a:bodyPr>
            <a:noAutofit/>
          </a:bodyPr>
          <a:lstStyle/>
          <a:p>
            <a:pPr marL="0" indent="0" algn="just" defTabSz="844550">
              <a:lnSpc>
                <a:spcPct val="160000"/>
              </a:lnSpc>
              <a:spcBef>
                <a:spcPct val="0"/>
              </a:spcBef>
              <a:spcAft>
                <a:spcPct val="35000"/>
              </a:spcAft>
              <a:buNone/>
            </a:pPr>
            <a:r>
              <a:rPr lang="tr-TR" sz="1800">
                <a:solidFill>
                  <a:schemeClr val="tx1"/>
                </a:solidFill>
              </a:rPr>
              <a:t>Aile kurmak amacıyla bir araya gelen çiftlerin, evlilik hayatına hazırlanmalarını desteklemek amacıyla oluşturulan «</a:t>
            </a:r>
            <a:r>
              <a:rPr lang="tr-TR" sz="1800" b="1">
                <a:solidFill>
                  <a:schemeClr val="tx1"/>
                </a:solidFill>
              </a:rPr>
              <a:t>Evlilik Öncesi Eğitim»</a:t>
            </a:r>
            <a:r>
              <a:rPr lang="tr-TR" sz="1800">
                <a:solidFill>
                  <a:schemeClr val="tx1"/>
                </a:solidFill>
              </a:rPr>
              <a:t>  programında;</a:t>
            </a:r>
          </a:p>
          <a:p>
            <a:pPr algn="just" defTabSz="844550">
              <a:lnSpc>
                <a:spcPct val="160000"/>
              </a:lnSpc>
              <a:spcBef>
                <a:spcPct val="0"/>
              </a:spcBef>
              <a:spcAft>
                <a:spcPct val="35000"/>
              </a:spcAft>
              <a:buClr>
                <a:srgbClr val="C00000"/>
              </a:buClr>
            </a:pPr>
            <a:r>
              <a:rPr lang="tr-TR" sz="1800">
                <a:solidFill>
                  <a:schemeClr val="tx1"/>
                </a:solidFill>
              </a:rPr>
              <a:t>Evlilikte İletişim ve Yaşam Becerileri  </a:t>
            </a:r>
          </a:p>
          <a:p>
            <a:pPr algn="just" defTabSz="844550">
              <a:lnSpc>
                <a:spcPct val="160000"/>
              </a:lnSpc>
              <a:spcBef>
                <a:spcPct val="0"/>
              </a:spcBef>
              <a:spcAft>
                <a:spcPct val="35000"/>
              </a:spcAft>
              <a:buClr>
                <a:srgbClr val="C00000"/>
              </a:buClr>
            </a:pPr>
            <a:r>
              <a:rPr lang="tr-TR" sz="1800">
                <a:solidFill>
                  <a:schemeClr val="tx1"/>
                </a:solidFill>
              </a:rPr>
              <a:t>Aile Hukuku </a:t>
            </a:r>
          </a:p>
          <a:p>
            <a:pPr algn="just" defTabSz="844550">
              <a:lnSpc>
                <a:spcPct val="160000"/>
              </a:lnSpc>
              <a:spcBef>
                <a:spcPct val="0"/>
              </a:spcBef>
              <a:spcAft>
                <a:spcPct val="35000"/>
              </a:spcAft>
              <a:buClr>
                <a:srgbClr val="C00000"/>
              </a:buClr>
            </a:pPr>
            <a:r>
              <a:rPr lang="tr-TR" sz="1800">
                <a:solidFill>
                  <a:schemeClr val="tx1"/>
                </a:solidFill>
              </a:rPr>
              <a:t>Evlilik ve Sağlık</a:t>
            </a:r>
          </a:p>
          <a:p>
            <a:pPr marL="0" indent="0" algn="just" defTabSz="844550">
              <a:lnSpc>
                <a:spcPct val="160000"/>
              </a:lnSpc>
              <a:spcBef>
                <a:spcPct val="0"/>
              </a:spcBef>
              <a:spcAft>
                <a:spcPct val="35000"/>
              </a:spcAft>
              <a:buNone/>
            </a:pPr>
            <a:r>
              <a:rPr lang="tr-TR" sz="1800">
                <a:solidFill>
                  <a:schemeClr val="tx1"/>
                </a:solidFill>
              </a:rPr>
              <a:t>ünitelerinde eğitimler sunulmaktadır.</a:t>
            </a:r>
          </a:p>
        </p:txBody>
      </p:sp>
      <p:pic>
        <p:nvPicPr>
          <p:cNvPr id="5" name="Resim 4">
            <a:extLst>
              <a:ext uri="{FF2B5EF4-FFF2-40B4-BE49-F238E27FC236}">
                <a16:creationId xmlns:a16="http://schemas.microsoft.com/office/drawing/2014/main" id="{1D66F38A-48EF-0CF6-E7E8-B556547EB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673" y="1353445"/>
            <a:ext cx="5314072" cy="4640092"/>
          </a:xfrm>
          <a:prstGeom prst="rect">
            <a:avLst/>
          </a:prstGeom>
        </p:spPr>
      </p:pic>
    </p:spTree>
    <p:extLst>
      <p:ext uri="{BB962C8B-B14F-4D97-AF65-F5344CB8AC3E}">
        <p14:creationId xmlns:p14="http://schemas.microsoft.com/office/powerpoint/2010/main" val="283053776"/>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03F7D8B1-11CE-66CF-9B2F-C5671C67B28F}"/>
            </a:ext>
          </a:extLst>
        </p:cNvPr>
        <p:cNvGrpSpPr/>
        <p:nvPr/>
      </p:nvGrpSpPr>
      <p:grpSpPr>
        <a:xfrm>
          <a:off x="0" y="0"/>
          <a:ext cx="0" cy="0"/>
        </a:xfrm>
      </p:grpSpPr>
      <p:sp>
        <p:nvSpPr>
          <p:cNvPr id="2" name="Başlık 1">
            <a:extLst>
              <a:ext uri="{FF2B5EF4-FFF2-40B4-BE49-F238E27FC236}">
                <a16:creationId xmlns:a16="http://schemas.microsoft.com/office/drawing/2014/main" id="{F655AC7D-D698-1291-F53A-A6556D2A727C}"/>
              </a:ext>
            </a:extLst>
          </p:cNvPr>
          <p:cNvSpPr>
            <a:spLocks noGrp="1"/>
          </p:cNvSpPr>
          <p:nvPr>
            <p:ph type="title"/>
          </p:nvPr>
        </p:nvSpPr>
        <p:spPr/>
        <p:txBody>
          <a:bodyPr>
            <a:noAutofit/>
          </a:bodyPr>
          <a:lstStyle/>
          <a:p>
            <a:r>
              <a:rPr lang="tr-TR" sz="3000">
                <a:solidFill>
                  <a:schemeClr val="bg1"/>
                </a:solidFill>
              </a:rPr>
              <a:t>Aile Danışmanlığı Hizmeti </a:t>
            </a:r>
            <a:endParaRPr lang="tr-TR" sz="3000"/>
          </a:p>
        </p:txBody>
      </p:sp>
      <p:sp>
        <p:nvSpPr>
          <p:cNvPr id="4" name="Slayt Numarası Yer Tutucusu 3">
            <a:extLst>
              <a:ext uri="{FF2B5EF4-FFF2-40B4-BE49-F238E27FC236}">
                <a16:creationId xmlns:a16="http://schemas.microsoft.com/office/drawing/2014/main" id="{F32149E2-F82F-5C24-D8D4-E1DA96867B52}"/>
              </a:ext>
            </a:extLst>
          </p:cNvPr>
          <p:cNvSpPr>
            <a:spLocks noGrp="1"/>
          </p:cNvSpPr>
          <p:nvPr>
            <p:ph type="sldNum" sz="quarter" idx="12"/>
          </p:nvPr>
        </p:nvSpPr>
        <p:spPr/>
        <p:txBody>
          <a:bodyPr/>
          <a:lstStyle/>
          <a:p>
            <a:fld id="{2651E522-0742-4A46-8F2F-AFC02481057A}" type="slidenum">
              <a:rPr lang="tr-TR" smtClean="0"/>
              <a:t>24</a:t>
            </a:fld>
            <a:endParaRPr lang="tr-TR"/>
          </a:p>
        </p:txBody>
      </p:sp>
      <p:sp>
        <p:nvSpPr>
          <p:cNvPr id="3" name="İçerik Yer Tutucusu 2">
            <a:extLst>
              <a:ext uri="{FF2B5EF4-FFF2-40B4-BE49-F238E27FC236}">
                <a16:creationId xmlns:a16="http://schemas.microsoft.com/office/drawing/2014/main" id="{442A4B09-F014-813B-F4B7-A5FEEF9694DB}"/>
              </a:ext>
            </a:extLst>
          </p:cNvPr>
          <p:cNvSpPr>
            <a:spLocks noGrp="1"/>
          </p:cNvSpPr>
          <p:nvPr>
            <p:ph idx="1"/>
          </p:nvPr>
        </p:nvSpPr>
        <p:spPr>
          <a:xfrm>
            <a:off x="346526" y="1369719"/>
            <a:ext cx="5749474" cy="4607544"/>
          </a:xfrm>
        </p:spPr>
        <p:txBody>
          <a:bodyPr>
            <a:normAutofit/>
          </a:bodyPr>
          <a:lstStyle/>
          <a:p>
            <a:pPr>
              <a:lnSpc>
                <a:spcPct val="150000"/>
              </a:lnSpc>
            </a:pPr>
            <a:r>
              <a:rPr lang="tr-TR" sz="1800">
                <a:solidFill>
                  <a:schemeClr val="tx1"/>
                </a:solidFill>
              </a:rPr>
              <a:t>Çiftlerin aile içi yaşadıkları sorunlarla baş etmesini sağlamak,</a:t>
            </a:r>
          </a:p>
          <a:p>
            <a:pPr>
              <a:lnSpc>
                <a:spcPct val="150000"/>
              </a:lnSpc>
            </a:pPr>
            <a:r>
              <a:rPr lang="tr-TR" sz="1800">
                <a:solidFill>
                  <a:schemeClr val="tx1"/>
                </a:solidFill>
              </a:rPr>
              <a:t>Aile üyeleri arasında sağlıklı iletişim kurulmasını teşvik ederek çatışmaların yönetilmesine yardımcı olmak ve aile içinde güçlü ilişkilerin geliştirilmesine katkıda bulunmak,</a:t>
            </a:r>
          </a:p>
          <a:p>
            <a:pPr>
              <a:lnSpc>
                <a:spcPct val="150000"/>
              </a:lnSpc>
            </a:pPr>
            <a:r>
              <a:rPr lang="tr-TR" sz="1800">
                <a:solidFill>
                  <a:schemeClr val="tx1"/>
                </a:solidFill>
              </a:rPr>
              <a:t>Aile üyeleri arasındaki bağları güçlendirmek, çocukların sağlıklı gelişimini desteklemek ve sağlıklı bir aile ortamı oluşturmak amacıyla</a:t>
            </a:r>
          </a:p>
          <a:p>
            <a:pPr marL="0" indent="0">
              <a:lnSpc>
                <a:spcPct val="150000"/>
              </a:lnSpc>
              <a:buNone/>
            </a:pPr>
            <a:r>
              <a:rPr lang="tr-TR" sz="1800">
                <a:solidFill>
                  <a:schemeClr val="tx1"/>
                </a:solidFill>
              </a:rPr>
              <a:t> </a:t>
            </a:r>
            <a:r>
              <a:rPr lang="tr-TR" sz="1800" b="1">
                <a:solidFill>
                  <a:schemeClr val="tx1"/>
                </a:solidFill>
              </a:rPr>
              <a:t>İl Müdürlüklerimiz ve Sosyal Hizmet Merkezlerimiz </a:t>
            </a:r>
            <a:r>
              <a:rPr lang="tr-TR" sz="1800">
                <a:solidFill>
                  <a:schemeClr val="tx1"/>
                </a:solidFill>
              </a:rPr>
              <a:t>aracılığıyla hizmet verilmektedir.</a:t>
            </a:r>
          </a:p>
          <a:p>
            <a:pPr marL="0" indent="0">
              <a:lnSpc>
                <a:spcPct val="150000"/>
              </a:lnSpc>
              <a:buNone/>
            </a:pPr>
            <a:endParaRPr lang="tr-TR" sz="1800">
              <a:solidFill>
                <a:schemeClr val="tx1"/>
              </a:solidFill>
            </a:endParaRPr>
          </a:p>
        </p:txBody>
      </p:sp>
      <p:pic>
        <p:nvPicPr>
          <p:cNvPr id="7" name="Resim 6">
            <a:extLst>
              <a:ext uri="{FF2B5EF4-FFF2-40B4-BE49-F238E27FC236}">
                <a16:creationId xmlns:a16="http://schemas.microsoft.com/office/drawing/2014/main" id="{27911146-663B-BED0-25FF-ED2B5811FDD2}"/>
              </a:ext>
            </a:extLst>
          </p:cNvPr>
          <p:cNvPicPr>
            <a:picLocks noChangeAspect="1"/>
          </p:cNvPicPr>
          <p:nvPr/>
        </p:nvPicPr>
        <p:blipFill>
          <a:blip r:embed="rId2"/>
          <a:stretch>
            <a:fillRect/>
          </a:stretch>
        </p:blipFill>
        <p:spPr>
          <a:xfrm>
            <a:off x="6728559" y="1600994"/>
            <a:ext cx="4684408" cy="30748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Metin kutusu 8">
            <a:extLst>
              <a:ext uri="{FF2B5EF4-FFF2-40B4-BE49-F238E27FC236}">
                <a16:creationId xmlns:a16="http://schemas.microsoft.com/office/drawing/2014/main" id="{1A2CD27B-C66C-0DEC-8F63-4972BB900870}"/>
              </a:ext>
            </a:extLst>
          </p:cNvPr>
          <p:cNvSpPr txBox="1"/>
          <p:nvPr/>
        </p:nvSpPr>
        <p:spPr>
          <a:xfrm>
            <a:off x="7315200" y="4876094"/>
            <a:ext cx="3757157" cy="923330"/>
          </a:xfrm>
          <a:prstGeom prst="rect">
            <a:avLst/>
          </a:prstGeom>
          <a:noFill/>
        </p:spPr>
        <p:txBody>
          <a:bodyPr wrap="square">
            <a:spAutoFit/>
          </a:bodyPr>
          <a:lstStyle/>
          <a:p>
            <a:pPr algn="ctr"/>
            <a:r>
              <a:rPr lang="tr-TR">
                <a:solidFill>
                  <a:schemeClr val="tx1"/>
                </a:solidFill>
                <a:latin typeface="Times New Roman" panose="02020603050405020304" pitchFamily="18" charset="0"/>
                <a:cs typeface="Times New Roman" panose="02020603050405020304" pitchFamily="18" charset="0"/>
              </a:rPr>
              <a:t>Aile Danışmanlığı, Boşanma Süreci Danışmanlığı ve Bireysel Danışmanlık olarak yürütülmektedir. </a:t>
            </a:r>
          </a:p>
        </p:txBody>
      </p:sp>
    </p:spTree>
    <p:extLst>
      <p:ext uri="{BB962C8B-B14F-4D97-AF65-F5344CB8AC3E}">
        <p14:creationId xmlns:p14="http://schemas.microsoft.com/office/powerpoint/2010/main" val="1317802010"/>
      </p:ext>
    </p:extLst>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Başlık 1">
            <a:extLst>
              <a:ext uri="{FF2B5EF4-FFF2-40B4-BE49-F238E27FC236}">
                <a16:creationId xmlns:a16="http://schemas.microsoft.com/office/drawing/2014/main" id="{87B53837-365D-367A-A938-302A132826CD}"/>
              </a:ext>
            </a:extLst>
          </p:cNvPr>
          <p:cNvSpPr>
            <a:spLocks noGrp="1"/>
          </p:cNvSpPr>
          <p:nvPr>
            <p:ph type="title"/>
          </p:nvPr>
        </p:nvSpPr>
        <p:spPr/>
        <p:txBody>
          <a:bodyPr/>
          <a:lstStyle/>
          <a:p>
            <a:r>
              <a:rPr lang="tr-TR"/>
              <a:t>Aile İletişim Atölyeleri</a:t>
            </a:r>
          </a:p>
        </p:txBody>
      </p:sp>
      <p:sp>
        <p:nvSpPr>
          <p:cNvPr id="4" name="Slayt Numarası Yer Tutucusu 3">
            <a:extLst>
              <a:ext uri="{FF2B5EF4-FFF2-40B4-BE49-F238E27FC236}">
                <a16:creationId xmlns:a16="http://schemas.microsoft.com/office/drawing/2014/main" id="{A08C968B-EA9A-EFB4-B863-16B979385335}"/>
              </a:ext>
            </a:extLst>
          </p:cNvPr>
          <p:cNvSpPr>
            <a:spLocks noGrp="1"/>
          </p:cNvSpPr>
          <p:nvPr>
            <p:ph type="sldNum" sz="quarter" idx="12"/>
          </p:nvPr>
        </p:nvSpPr>
        <p:spPr/>
        <p:txBody>
          <a:bodyPr/>
          <a:lstStyle/>
          <a:p>
            <a:fld id="{2651E522-0742-4A46-8F2F-AFC02481057A}" type="slidenum">
              <a:rPr lang="tr-TR" smtClean="0"/>
              <a:t>25</a:t>
            </a:fld>
            <a:endParaRPr lang="tr-TR"/>
          </a:p>
        </p:txBody>
      </p:sp>
      <p:pic>
        <p:nvPicPr>
          <p:cNvPr id="12" name="Resim 11" descr="metin, giyim, ekran görüntüsü, tasarım içeren bir resim&#10;&#10;Yapay zeka tarafından oluşturulan içerik yanlış olabilir.">
            <a:extLst>
              <a:ext uri="{FF2B5EF4-FFF2-40B4-BE49-F238E27FC236}">
                <a16:creationId xmlns:a16="http://schemas.microsoft.com/office/drawing/2014/main" id="{DD1D41E6-F6B2-C9B4-A18D-347E0F1C6F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10" y="1273667"/>
            <a:ext cx="6633210" cy="4749235"/>
          </a:xfrm>
          <a:prstGeom prst="rect">
            <a:avLst/>
          </a:prstGeom>
        </p:spPr>
      </p:pic>
      <p:sp>
        <p:nvSpPr>
          <p:cNvPr id="8" name="Metin kutusu 7">
            <a:extLst>
              <a:ext uri="{FF2B5EF4-FFF2-40B4-BE49-F238E27FC236}">
                <a16:creationId xmlns:a16="http://schemas.microsoft.com/office/drawing/2014/main" id="{AAEF3A2E-97F6-34A2-DEBB-BA0560CF577D}"/>
              </a:ext>
            </a:extLst>
          </p:cNvPr>
          <p:cNvSpPr txBox="1"/>
          <p:nvPr/>
        </p:nvSpPr>
        <p:spPr>
          <a:xfrm>
            <a:off x="7406641" y="2242220"/>
            <a:ext cx="4126229" cy="2951064"/>
          </a:xfrm>
          <a:prstGeom prst="rect">
            <a:avLst/>
          </a:prstGeom>
          <a:noFill/>
        </p:spPr>
        <p:txBody>
          <a:bodyPr wrap="square">
            <a:spAutoFit/>
          </a:bodyPr>
          <a:lstStyle/>
          <a:p>
            <a:pPr algn="just">
              <a:lnSpc>
                <a:spcPct val="150000"/>
              </a:lnSpc>
            </a:pPr>
            <a:r>
              <a:rPr lang="tr-TR" i="0">
                <a:solidFill>
                  <a:srgbClr val="333333"/>
                </a:solidFill>
                <a:effectLst/>
                <a:latin typeface="Times New Roman" panose="02020603050405020304" pitchFamily="18" charset="0"/>
                <a:cs typeface="Times New Roman" panose="02020603050405020304" pitchFamily="18" charset="0"/>
              </a:rPr>
              <a:t>Sosyal Hizmet Merkezlerimiz </a:t>
            </a:r>
            <a:r>
              <a:rPr lang="tr-TR" b="1" i="0">
                <a:solidFill>
                  <a:srgbClr val="333333"/>
                </a:solidFill>
                <a:effectLst/>
                <a:latin typeface="Times New Roman" panose="02020603050405020304" pitchFamily="18" charset="0"/>
                <a:cs typeface="Times New Roman" panose="02020603050405020304" pitchFamily="18" charset="0"/>
              </a:rPr>
              <a:t>(SHM)</a:t>
            </a:r>
            <a:r>
              <a:rPr lang="tr-TR" i="0">
                <a:solidFill>
                  <a:srgbClr val="333333"/>
                </a:solidFill>
                <a:effectLst/>
                <a:latin typeface="Times New Roman" panose="02020603050405020304" pitchFamily="18" charset="0"/>
                <a:cs typeface="Times New Roman" panose="02020603050405020304" pitchFamily="18" charset="0"/>
              </a:rPr>
              <a:t>, Aile Destek Merkezleri </a:t>
            </a:r>
            <a:r>
              <a:rPr lang="tr-TR" b="1" i="0">
                <a:solidFill>
                  <a:srgbClr val="333333"/>
                </a:solidFill>
                <a:effectLst/>
                <a:latin typeface="Times New Roman" panose="02020603050405020304" pitchFamily="18" charset="0"/>
                <a:cs typeface="Times New Roman" panose="02020603050405020304" pitchFamily="18" charset="0"/>
              </a:rPr>
              <a:t>(ADEM) </a:t>
            </a:r>
            <a:r>
              <a:rPr lang="tr-TR" i="0">
                <a:solidFill>
                  <a:srgbClr val="333333"/>
                </a:solidFill>
                <a:effectLst/>
                <a:latin typeface="Times New Roman" panose="02020603050405020304" pitchFamily="18" charset="0"/>
                <a:cs typeface="Times New Roman" panose="02020603050405020304" pitchFamily="18" charset="0"/>
              </a:rPr>
              <a:t>ve Sosyal Dayanışma Merkezleri </a:t>
            </a:r>
            <a:r>
              <a:rPr lang="tr-TR" b="1">
                <a:solidFill>
                  <a:srgbClr val="333333"/>
                </a:solidFill>
                <a:effectLst/>
                <a:latin typeface="Times New Roman" panose="02020603050405020304" pitchFamily="18" charset="0"/>
                <a:cs typeface="Times New Roman" panose="02020603050405020304" pitchFamily="18" charset="0"/>
              </a:rPr>
              <a:t>(SODAM) </a:t>
            </a:r>
            <a:r>
              <a:rPr lang="tr-TR" i="0">
                <a:solidFill>
                  <a:srgbClr val="333333"/>
                </a:solidFill>
                <a:effectLst/>
                <a:latin typeface="Times New Roman" panose="02020603050405020304" pitchFamily="18" charset="0"/>
                <a:cs typeface="Times New Roman" panose="02020603050405020304" pitchFamily="18" charset="0"/>
              </a:rPr>
              <a:t>bünyesinde </a:t>
            </a:r>
            <a:r>
              <a:rPr lang="tr-TR" b="0" i="0">
                <a:solidFill>
                  <a:srgbClr val="333333"/>
                </a:solidFill>
                <a:effectLst/>
                <a:latin typeface="Times New Roman" panose="02020603050405020304" pitchFamily="18" charset="0"/>
                <a:cs typeface="Times New Roman" panose="02020603050405020304" pitchFamily="18" charset="0"/>
              </a:rPr>
              <a:t>sağlıklı ve bilinçli aile ilişkilerinin teşvik edilmesi amacıyla </a:t>
            </a:r>
            <a:r>
              <a:rPr lang="tr-TR" i="0">
                <a:solidFill>
                  <a:srgbClr val="333333"/>
                </a:solidFill>
                <a:effectLst/>
                <a:latin typeface="Times New Roman" panose="02020603050405020304" pitchFamily="18" charset="0"/>
                <a:cs typeface="Times New Roman" panose="02020603050405020304" pitchFamily="18" charset="0"/>
              </a:rPr>
              <a:t> </a:t>
            </a:r>
            <a:r>
              <a:rPr lang="tr-TR" b="1" i="0">
                <a:solidFill>
                  <a:srgbClr val="C00000"/>
                </a:solidFill>
                <a:effectLst/>
                <a:latin typeface="Times New Roman" panose="02020603050405020304" pitchFamily="18" charset="0"/>
                <a:cs typeface="Times New Roman" panose="02020603050405020304" pitchFamily="18" charset="0"/>
              </a:rPr>
              <a:t>“Aile İletişim Atölyeleri” </a:t>
            </a:r>
            <a:r>
              <a:rPr lang="tr-TR" i="0">
                <a:solidFill>
                  <a:srgbClr val="333333"/>
                </a:solidFill>
                <a:effectLst/>
                <a:latin typeface="Times New Roman" panose="02020603050405020304" pitchFamily="18" charset="0"/>
                <a:cs typeface="Times New Roman" panose="02020603050405020304" pitchFamily="18" charset="0"/>
              </a:rPr>
              <a:t>faaliyete geçiriliyor.</a:t>
            </a:r>
            <a:endParaRPr lang="tr-TR">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0775518"/>
      </p:ext>
    </p:extLst>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068E6FD0-5C6D-B90B-84D3-CF5396AB3C84}"/>
            </a:ext>
          </a:extLst>
        </p:cNvPr>
        <p:cNvGrpSpPr/>
        <p:nvPr/>
      </p:nvGrpSpPr>
      <p:grpSpPr>
        <a:xfrm>
          <a:off x="0" y="0"/>
          <a:ext cx="0" cy="0"/>
        </a:xfrm>
      </p:grpSpPr>
      <p:sp>
        <p:nvSpPr>
          <p:cNvPr id="2" name="Başlık 1">
            <a:extLst>
              <a:ext uri="{FF2B5EF4-FFF2-40B4-BE49-F238E27FC236}">
                <a16:creationId xmlns:a16="http://schemas.microsoft.com/office/drawing/2014/main" id="{22E1A096-7CAD-0053-2C47-7217E068F220}"/>
              </a:ext>
            </a:extLst>
          </p:cNvPr>
          <p:cNvSpPr>
            <a:spLocks noGrp="1"/>
          </p:cNvSpPr>
          <p:nvPr>
            <p:ph type="title"/>
          </p:nvPr>
        </p:nvSpPr>
        <p:spPr/>
        <p:txBody>
          <a:bodyPr>
            <a:noAutofit/>
          </a:bodyPr>
          <a:lstStyle/>
          <a:p>
            <a:r>
              <a:rPr lang="es-ES" sz="3000"/>
              <a:t>2025 Aile Yılı Hatıra Pulu</a:t>
            </a:r>
            <a:endParaRPr lang="tr-TR" sz="3000"/>
          </a:p>
        </p:txBody>
      </p:sp>
      <p:sp>
        <p:nvSpPr>
          <p:cNvPr id="4" name="Slayt Numarası Yer Tutucusu 3">
            <a:extLst>
              <a:ext uri="{FF2B5EF4-FFF2-40B4-BE49-F238E27FC236}">
                <a16:creationId xmlns:a16="http://schemas.microsoft.com/office/drawing/2014/main" id="{BD35BF4E-4B91-2C17-0277-FDF903B43F6D}"/>
              </a:ext>
            </a:extLst>
          </p:cNvPr>
          <p:cNvSpPr>
            <a:spLocks noGrp="1"/>
          </p:cNvSpPr>
          <p:nvPr>
            <p:ph type="sldNum" sz="quarter" idx="12"/>
          </p:nvPr>
        </p:nvSpPr>
        <p:spPr/>
        <p:txBody>
          <a:bodyPr/>
          <a:lstStyle/>
          <a:p>
            <a:fld id="{2651E522-0742-4A46-8F2F-AFC02481057A}" type="slidenum">
              <a:rPr lang="tr-TR" smtClean="0"/>
              <a:t>26</a:t>
            </a:fld>
            <a:endParaRPr lang="tr-TR"/>
          </a:p>
        </p:txBody>
      </p:sp>
      <p:pic>
        <p:nvPicPr>
          <p:cNvPr id="7" name="Resim 6">
            <a:extLst>
              <a:ext uri="{FF2B5EF4-FFF2-40B4-BE49-F238E27FC236}">
                <a16:creationId xmlns:a16="http://schemas.microsoft.com/office/drawing/2014/main" id="{178B143E-F02A-2353-FED4-5BE16C84AE01}"/>
              </a:ext>
            </a:extLst>
          </p:cNvPr>
          <p:cNvPicPr>
            <a:picLocks noChangeAspect="1"/>
          </p:cNvPicPr>
          <p:nvPr/>
        </p:nvPicPr>
        <p:blipFill>
          <a:blip r:embed="rId3"/>
          <a:stretch>
            <a:fillRect/>
          </a:stretch>
        </p:blipFill>
        <p:spPr>
          <a:xfrm>
            <a:off x="605008" y="1386729"/>
            <a:ext cx="4651755" cy="29364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Resim 4">
            <a:extLst>
              <a:ext uri="{FF2B5EF4-FFF2-40B4-BE49-F238E27FC236}">
                <a16:creationId xmlns:a16="http://schemas.microsoft.com/office/drawing/2014/main" id="{547D331F-732D-C356-E44C-BA5AFD33E08F}"/>
              </a:ext>
            </a:extLst>
          </p:cNvPr>
          <p:cNvPicPr>
            <a:picLocks noChangeAspect="1"/>
          </p:cNvPicPr>
          <p:nvPr/>
        </p:nvPicPr>
        <p:blipFill>
          <a:blip r:embed="rId4"/>
          <a:stretch>
            <a:fillRect/>
          </a:stretch>
        </p:blipFill>
        <p:spPr>
          <a:xfrm>
            <a:off x="4069264" y="3195257"/>
            <a:ext cx="4331688" cy="29364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Metin kutusu 8">
            <a:extLst>
              <a:ext uri="{FF2B5EF4-FFF2-40B4-BE49-F238E27FC236}">
                <a16:creationId xmlns:a16="http://schemas.microsoft.com/office/drawing/2014/main" id="{EF5EC070-83D7-C1ED-B43C-BD3DE8F50E83}"/>
              </a:ext>
            </a:extLst>
          </p:cNvPr>
          <p:cNvSpPr txBox="1"/>
          <p:nvPr/>
        </p:nvSpPr>
        <p:spPr>
          <a:xfrm>
            <a:off x="6235108" y="1560559"/>
            <a:ext cx="5226367" cy="1294393"/>
          </a:xfrm>
          <a:prstGeom prst="rect">
            <a:avLst/>
          </a:prstGeom>
          <a:noFill/>
        </p:spPr>
        <p:txBody>
          <a:bodyPr wrap="square">
            <a:spAutoFit/>
          </a:bodyPr>
          <a:lstStyle/>
          <a:p>
            <a:pPr algn="just">
              <a:lnSpc>
                <a:spcPct val="150000"/>
              </a:lnSpc>
            </a:pPr>
            <a:r>
              <a:rPr lang="tr-TR"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Aile değerlerinin ve toplumsal bağlılığın önemine dikkat çekmek amacıyla özel bir hatıra pulu ve ilk gün zarfı PTT A.Ş. tarafından tedavüle sunulmuştur. </a:t>
            </a:r>
            <a:endParaRPr lang="tr-TR"/>
          </a:p>
        </p:txBody>
      </p:sp>
    </p:spTree>
    <p:extLst>
      <p:ext uri="{BB962C8B-B14F-4D97-AF65-F5344CB8AC3E}">
        <p14:creationId xmlns:p14="http://schemas.microsoft.com/office/powerpoint/2010/main" val="3124011125"/>
      </p:ext>
    </p:extLst>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26BACC3E-FA4E-1115-061D-7C91C625F175}"/>
            </a:ext>
          </a:extLst>
        </p:cNvPr>
        <p:cNvGrpSpPr/>
        <p:nvPr/>
      </p:nvGrpSpPr>
      <p:grpSpPr>
        <a:xfrm>
          <a:off x="0" y="0"/>
          <a:ext cx="0" cy="0"/>
        </a:xfrm>
      </p:grpSpPr>
      <p:sp>
        <p:nvSpPr>
          <p:cNvPr id="2" name="Başlık 1">
            <a:extLst>
              <a:ext uri="{FF2B5EF4-FFF2-40B4-BE49-F238E27FC236}">
                <a16:creationId xmlns:a16="http://schemas.microsoft.com/office/drawing/2014/main" id="{9B007133-1E47-32BD-747E-C3CBB5FDB57C}"/>
              </a:ext>
            </a:extLst>
          </p:cNvPr>
          <p:cNvSpPr>
            <a:spLocks noGrp="1"/>
          </p:cNvSpPr>
          <p:nvPr>
            <p:ph type="title"/>
          </p:nvPr>
        </p:nvSpPr>
        <p:spPr/>
        <p:txBody>
          <a:bodyPr>
            <a:noAutofit/>
          </a:bodyPr>
          <a:lstStyle/>
          <a:p>
            <a:r>
              <a:rPr lang="tr-TR" sz="3000"/>
              <a:t>Aile Yılı Logosu</a:t>
            </a:r>
          </a:p>
        </p:txBody>
      </p:sp>
      <p:sp>
        <p:nvSpPr>
          <p:cNvPr id="4" name="Slayt Numarası Yer Tutucusu 3">
            <a:extLst>
              <a:ext uri="{FF2B5EF4-FFF2-40B4-BE49-F238E27FC236}">
                <a16:creationId xmlns:a16="http://schemas.microsoft.com/office/drawing/2014/main" id="{7EF3BC10-9547-290E-6D46-6A2BB3578D7A}"/>
              </a:ext>
            </a:extLst>
          </p:cNvPr>
          <p:cNvSpPr>
            <a:spLocks noGrp="1"/>
          </p:cNvSpPr>
          <p:nvPr>
            <p:ph type="sldNum" sz="quarter" idx="12"/>
          </p:nvPr>
        </p:nvSpPr>
        <p:spPr/>
        <p:txBody>
          <a:bodyPr/>
          <a:lstStyle/>
          <a:p>
            <a:fld id="{2651E522-0742-4A46-8F2F-AFC02481057A}" type="slidenum">
              <a:rPr lang="tr-TR" smtClean="0"/>
              <a:t>27</a:t>
            </a:fld>
            <a:endParaRPr lang="tr-TR"/>
          </a:p>
        </p:txBody>
      </p:sp>
      <p:pic>
        <p:nvPicPr>
          <p:cNvPr id="3" name="Grafik 2">
            <a:extLst>
              <a:ext uri="{FF2B5EF4-FFF2-40B4-BE49-F238E27FC236}">
                <a16:creationId xmlns:a16="http://schemas.microsoft.com/office/drawing/2014/main" id="{0AF7DFA6-96F5-5C25-2197-A9599D4FB4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0575" y="1699331"/>
            <a:ext cx="3552825" cy="3696859"/>
          </a:xfrm>
          <a:prstGeom prst="rect">
            <a:avLst/>
          </a:prstGeom>
        </p:spPr>
      </p:pic>
      <p:sp>
        <p:nvSpPr>
          <p:cNvPr id="6" name="Metin kutusu 5">
            <a:extLst>
              <a:ext uri="{FF2B5EF4-FFF2-40B4-BE49-F238E27FC236}">
                <a16:creationId xmlns:a16="http://schemas.microsoft.com/office/drawing/2014/main" id="{D9CECEB1-B1F6-4816-8FAC-6134611939E6}"/>
              </a:ext>
            </a:extLst>
          </p:cNvPr>
          <p:cNvSpPr txBox="1"/>
          <p:nvPr/>
        </p:nvSpPr>
        <p:spPr>
          <a:xfrm>
            <a:off x="5494973" y="2366305"/>
            <a:ext cx="5100637" cy="2125390"/>
          </a:xfrm>
          <a:prstGeom prst="rect">
            <a:avLst/>
          </a:prstGeom>
          <a:noFill/>
        </p:spPr>
        <p:txBody>
          <a:bodyPr wrap="square">
            <a:spAutoFit/>
          </a:bodyPr>
          <a:lstStyle/>
          <a:p>
            <a:pPr algn="just">
              <a:lnSpc>
                <a:spcPct val="150000"/>
              </a:lnSpc>
            </a:pPr>
            <a:r>
              <a:rPr lang="tr-TR" sz="1800">
                <a:effectLst/>
                <a:latin typeface="Times New Roman" panose="02020603050405020304" pitchFamily="18" charset="0"/>
                <a:ea typeface="Calibri" panose="020f0502020204030204" pitchFamily="34" charset="0"/>
                <a:cs typeface="Times New Roman" panose="02020603050405020304" pitchFamily="18" charset="0"/>
              </a:rPr>
              <a:t>Anne, baba ve üç çocuktan oluşan ailenin devletimizin himayesinde ve ay yıldızımızın gölgesinde güvenli, huzurlu ve sağlıklı bir yaşam sürmesini temsil eden özel bir </a:t>
            </a:r>
            <a:r>
              <a:rPr lang="tr-TR" sz="1800" b="1">
                <a:effectLst/>
                <a:latin typeface="Times New Roman" panose="02020603050405020304" pitchFamily="18" charset="0"/>
                <a:ea typeface="Calibri" panose="020f0502020204030204" pitchFamily="34" charset="0"/>
                <a:cs typeface="Times New Roman" panose="02020603050405020304" pitchFamily="18" charset="0"/>
              </a:rPr>
              <a:t>Aile Yılı Logos</a:t>
            </a:r>
            <a:r>
              <a:rPr lang="tr-TR" sz="1800">
                <a:effectLst/>
                <a:latin typeface="Times New Roman" panose="02020603050405020304" pitchFamily="18" charset="0"/>
                <a:ea typeface="Calibri" panose="020f0502020204030204" pitchFamily="34" charset="0"/>
                <a:cs typeface="Times New Roman" panose="02020603050405020304" pitchFamily="18" charset="0"/>
              </a:rPr>
              <a:t>u hazırlanmıştır.</a:t>
            </a:r>
            <a:endParaRPr lang="tr-TR"/>
          </a:p>
        </p:txBody>
      </p:sp>
    </p:spTree>
    <p:extLst>
      <p:ext uri="{BB962C8B-B14F-4D97-AF65-F5344CB8AC3E}">
        <p14:creationId xmlns:p14="http://schemas.microsoft.com/office/powerpoint/2010/main" val="1707662665"/>
      </p:ext>
    </p:extLst>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3B744FB9-A468-7CA9-D459-3D60813B6075}"/>
            </a:ext>
          </a:extLst>
        </p:cNvPr>
        <p:cNvGrpSpPr/>
        <p:nvPr/>
      </p:nvGrpSpPr>
      <p:grpSpPr>
        <a:xfrm>
          <a:off x="0" y="0"/>
          <a:ext cx="0" cy="0"/>
        </a:xfrm>
      </p:grpSpPr>
      <p:sp>
        <p:nvSpPr>
          <p:cNvPr id="2" name="Başlık 1">
            <a:extLst>
              <a:ext uri="{FF2B5EF4-FFF2-40B4-BE49-F238E27FC236}">
                <a16:creationId xmlns:a16="http://schemas.microsoft.com/office/drawing/2014/main" id="{E8906935-6786-7AAB-7E32-AC37A6CB0A49}"/>
              </a:ext>
            </a:extLst>
          </p:cNvPr>
          <p:cNvSpPr>
            <a:spLocks noGrp="1"/>
          </p:cNvSpPr>
          <p:nvPr>
            <p:ph type="title"/>
          </p:nvPr>
        </p:nvSpPr>
        <p:spPr/>
        <p:txBody>
          <a:bodyPr>
            <a:noAutofit/>
          </a:bodyPr>
          <a:lstStyle/>
          <a:p>
            <a:r>
              <a:rPr lang="tr-TR" sz="3000">
                <a:solidFill>
                  <a:schemeClr val="bg1"/>
                </a:solidFill>
              </a:rPr>
              <a:t>Aile Yılı Web Sitesi</a:t>
            </a:r>
            <a:endParaRPr lang="tr-TR" sz="3000"/>
          </a:p>
        </p:txBody>
      </p:sp>
      <p:sp>
        <p:nvSpPr>
          <p:cNvPr id="4" name="Slayt Numarası Yer Tutucusu 3">
            <a:extLst>
              <a:ext uri="{FF2B5EF4-FFF2-40B4-BE49-F238E27FC236}">
                <a16:creationId xmlns:a16="http://schemas.microsoft.com/office/drawing/2014/main" id="{D3090378-0736-6780-CBE6-706F28AF81A1}"/>
              </a:ext>
            </a:extLst>
          </p:cNvPr>
          <p:cNvSpPr>
            <a:spLocks noGrp="1"/>
          </p:cNvSpPr>
          <p:nvPr>
            <p:ph type="sldNum" sz="quarter" idx="12"/>
          </p:nvPr>
        </p:nvSpPr>
        <p:spPr/>
        <p:txBody>
          <a:bodyPr/>
          <a:lstStyle/>
          <a:p>
            <a:fld id="{2651E522-0742-4A46-8F2F-AFC02481057A}" type="slidenum">
              <a:rPr lang="tr-TR" smtClean="0"/>
              <a:t>28</a:t>
            </a:fld>
            <a:endParaRPr lang="tr-TR"/>
          </a:p>
        </p:txBody>
      </p:sp>
      <p:pic>
        <p:nvPicPr>
          <p:cNvPr id="3" name="Resim 2">
            <a:extLst>
              <a:ext uri="{FF2B5EF4-FFF2-40B4-BE49-F238E27FC236}">
                <a16:creationId xmlns:a16="http://schemas.microsoft.com/office/drawing/2014/main" id="{C9E7F3FA-F9B5-261C-47BB-FF44FF9CA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551" y="1513857"/>
            <a:ext cx="9942897" cy="4123423"/>
          </a:xfrm>
          <a:prstGeom prst="rect">
            <a:avLst/>
          </a:prstGeom>
        </p:spPr>
      </p:pic>
      <p:sp>
        <p:nvSpPr>
          <p:cNvPr id="5" name="Metin kutusu 4">
            <a:extLst>
              <a:ext uri="{FF2B5EF4-FFF2-40B4-BE49-F238E27FC236}">
                <a16:creationId xmlns:a16="http://schemas.microsoft.com/office/drawing/2014/main" id="{442654E9-2FC4-B95D-5E7F-5A33398B4E7D}"/>
              </a:ext>
            </a:extLst>
          </p:cNvPr>
          <p:cNvSpPr txBox="1"/>
          <p:nvPr/>
        </p:nvSpPr>
        <p:spPr>
          <a:xfrm>
            <a:off x="4155687" y="5642595"/>
            <a:ext cx="4148253" cy="523220"/>
          </a:xfrm>
          <a:prstGeom prst="rect">
            <a:avLst/>
          </a:prstGeom>
          <a:noFill/>
        </p:spPr>
        <p:txBody>
          <a:bodyPr wrap="square" rtlCol="0">
            <a:spAutoFit/>
          </a:bodyPr>
          <a:lstStyle/>
          <a:p>
            <a:pPr algn="ctr"/>
            <a:r>
              <a:rPr lang="tr-TR" sz="2800">
                <a:solidFill>
                  <a:srgbClr val="70181E"/>
                </a:solidFill>
                <a:latin typeface="Aharoni" panose="02010803020104030203" pitchFamily="2" charset="-79"/>
                <a:cs typeface="Aharoni" panose="02010803020104030203" pitchFamily="2" charset="-79"/>
              </a:rPr>
              <a:t>www.aileyili.gov.tr</a:t>
            </a:r>
          </a:p>
        </p:txBody>
      </p:sp>
    </p:spTree>
    <p:extLst>
      <p:ext uri="{BB962C8B-B14F-4D97-AF65-F5344CB8AC3E}">
        <p14:creationId xmlns:p14="http://schemas.microsoft.com/office/powerpoint/2010/main" val="1190399926"/>
      </p:ext>
    </p:extLst>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F9DDBCE1-789A-2A5C-3E75-F23328C63A7B}"/>
            </a:ext>
          </a:extLst>
        </p:cNvPr>
        <p:cNvGrpSpPr/>
        <p:nvPr/>
      </p:nvGrpSpPr>
      <p:grpSpPr>
        <a:xfrm>
          <a:off x="0" y="0"/>
          <a:ext cx="0" cy="0"/>
        </a:xfrm>
      </p:grpSpPr>
      <p:sp>
        <p:nvSpPr>
          <p:cNvPr id="2" name="Başlık 1">
            <a:extLst>
              <a:ext uri="{FF2B5EF4-FFF2-40B4-BE49-F238E27FC236}">
                <a16:creationId xmlns:a16="http://schemas.microsoft.com/office/drawing/2014/main" id="{DDA7A801-38A6-78BD-E2A4-4C3004A0B20E}"/>
              </a:ext>
            </a:extLst>
          </p:cNvPr>
          <p:cNvSpPr>
            <a:spLocks noGrp="1"/>
          </p:cNvSpPr>
          <p:nvPr>
            <p:ph type="title"/>
          </p:nvPr>
        </p:nvSpPr>
        <p:spPr/>
        <p:txBody>
          <a:bodyPr>
            <a:noAutofit/>
          </a:bodyPr>
          <a:lstStyle/>
          <a:p>
            <a:r>
              <a:rPr lang="tr-TR" sz="3000"/>
              <a:t>Aile Temalı Aile Çocuk Dergisi Yayını</a:t>
            </a:r>
          </a:p>
        </p:txBody>
      </p:sp>
      <p:sp>
        <p:nvSpPr>
          <p:cNvPr id="4" name="Slayt Numarası Yer Tutucusu 3">
            <a:extLst>
              <a:ext uri="{FF2B5EF4-FFF2-40B4-BE49-F238E27FC236}">
                <a16:creationId xmlns:a16="http://schemas.microsoft.com/office/drawing/2014/main" id="{0A420BF7-68C2-7844-F0BF-3F40B6E0692B}"/>
              </a:ext>
            </a:extLst>
          </p:cNvPr>
          <p:cNvSpPr>
            <a:spLocks noGrp="1"/>
          </p:cNvSpPr>
          <p:nvPr>
            <p:ph type="sldNum" sz="quarter" idx="12"/>
          </p:nvPr>
        </p:nvSpPr>
        <p:spPr/>
        <p:txBody>
          <a:bodyPr/>
          <a:lstStyle/>
          <a:p>
            <a:fld id="{2651E522-0742-4A46-8F2F-AFC02481057A}" type="slidenum">
              <a:rPr lang="tr-TR" smtClean="0"/>
              <a:t>29</a:t>
            </a:fld>
            <a:endParaRPr lang="tr-TR"/>
          </a:p>
        </p:txBody>
      </p:sp>
      <p:pic>
        <p:nvPicPr>
          <p:cNvPr id="5" name="Resim 4">
            <a:extLst>
              <a:ext uri="{FF2B5EF4-FFF2-40B4-BE49-F238E27FC236}">
                <a16:creationId xmlns:a16="http://schemas.microsoft.com/office/drawing/2014/main" id="{977A61E6-AD75-E1E2-C6CB-661C9A59BF97}"/>
              </a:ext>
            </a:extLst>
          </p:cNvPr>
          <p:cNvPicPr>
            <a:picLocks noChangeAspect="1"/>
          </p:cNvPicPr>
          <p:nvPr/>
        </p:nvPicPr>
        <p:blipFill>
          <a:blip r:embed="rId3"/>
          <a:stretch>
            <a:fillRect/>
          </a:stretch>
        </p:blipFill>
        <p:spPr>
          <a:xfrm>
            <a:off x="7547315" y="1589259"/>
            <a:ext cx="2840650" cy="39794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Metin kutusu 6">
            <a:extLst>
              <a:ext uri="{FF2B5EF4-FFF2-40B4-BE49-F238E27FC236}">
                <a16:creationId xmlns:a16="http://schemas.microsoft.com/office/drawing/2014/main" id="{1EE5FCAF-A9D3-CDA3-D9C7-A24BB788F944}"/>
              </a:ext>
            </a:extLst>
          </p:cNvPr>
          <p:cNvSpPr txBox="1"/>
          <p:nvPr/>
        </p:nvSpPr>
        <p:spPr>
          <a:xfrm>
            <a:off x="705803" y="2080081"/>
            <a:ext cx="6166484" cy="2535566"/>
          </a:xfrm>
          <a:prstGeom prst="rect">
            <a:avLst/>
          </a:prstGeom>
          <a:noFill/>
        </p:spPr>
        <p:txBody>
          <a:bodyPr wrap="square">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lang="tr-TR"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Bakanlığımız Aile Çocuk Dergisinin 11. sayısı </a:t>
            </a:r>
            <a:r>
              <a:rPr lang="tr-TR"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Aile Yılı </a:t>
            </a:r>
            <a:r>
              <a:rPr lang="tr-TR"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teması ile</a:t>
            </a:r>
            <a:r>
              <a:rPr lang="tr-TR"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yayınlanmıştır. </a:t>
            </a:r>
            <a:r>
              <a:rPr lang="tr-TR" b="0" i="0">
                <a:solidFill>
                  <a:srgbClr val="333333"/>
                </a:solidFill>
                <a:effectLst/>
                <a:latin typeface="Times New Roman" panose="02020603050405020304" pitchFamily="18" charset="0"/>
                <a:cs typeface="Times New Roman" panose="02020603050405020304" pitchFamily="18" charset="0"/>
              </a:rPr>
              <a:t>Dergide çocuklar için birbirinden eğlenceli yazılar, hikayeler ve oyunlar yer almaktadır. </a:t>
            </a:r>
            <a:r>
              <a:rPr lang="tr-TR"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Dergi, ailelerin ve çocukların birlikte vakit geçirebileceği, eğitici ve eğlenceli içerikler sunarak, aile içi iletişimi güçlendirmeyi amaçlamaktadır.</a:t>
            </a:r>
          </a:p>
        </p:txBody>
      </p:sp>
      <p:sp>
        <p:nvSpPr>
          <p:cNvPr id="9" name="Metin kutusu 8">
            <a:extLst>
              <a:ext uri="{FF2B5EF4-FFF2-40B4-BE49-F238E27FC236}">
                <a16:creationId xmlns:a16="http://schemas.microsoft.com/office/drawing/2014/main" id="{6B468E98-4EB9-1A71-9847-46495CF615AD}"/>
              </a:ext>
            </a:extLst>
          </p:cNvPr>
          <p:cNvSpPr txBox="1"/>
          <p:nvPr/>
        </p:nvSpPr>
        <p:spPr>
          <a:xfrm>
            <a:off x="705803" y="5163109"/>
            <a:ext cx="6275070" cy="369332"/>
          </a:xfrm>
          <a:prstGeom prst="rect">
            <a:avLst/>
          </a:prstGeom>
          <a:noFill/>
        </p:spPr>
        <p:txBody>
          <a:bodyPr wrap="square">
            <a:spAutoFit/>
          </a:bodyPr>
          <a:lstStyle/>
          <a:p>
            <a:r>
              <a:rPr lang="nb-NO" b="0" i="0">
                <a:solidFill>
                  <a:srgbClr val="333333"/>
                </a:solidFill>
                <a:effectLst/>
                <a:latin typeface="Times New Roman" panose="02020603050405020304" pitchFamily="18" charset="0"/>
                <a:cs typeface="Times New Roman" panose="02020603050405020304" pitchFamily="18" charset="0"/>
              </a:rPr>
              <a:t>Dergimizi </a:t>
            </a:r>
            <a:r>
              <a:rPr lang="nb-NO" b="1" i="0">
                <a:solidFill>
                  <a:srgbClr val="333333"/>
                </a:solidFill>
                <a:effectLst/>
                <a:latin typeface="Times New Roman" panose="02020603050405020304" pitchFamily="18" charset="0"/>
                <a:cs typeface="Times New Roman" panose="02020603050405020304" pitchFamily="18" charset="0"/>
                <a:hlinkClick r:id="rId4"/>
              </a:rPr>
              <a:t>https://ailecocuk.aile.gov.tr/</a:t>
            </a:r>
            <a:r>
              <a:rPr lang="tr-TR" b="1" i="0">
                <a:solidFill>
                  <a:srgbClr val="333333"/>
                </a:solidFill>
                <a:effectLst/>
                <a:latin typeface="Times New Roman" panose="02020603050405020304" pitchFamily="18" charset="0"/>
                <a:cs typeface="Times New Roman" panose="02020603050405020304" pitchFamily="18" charset="0"/>
              </a:rPr>
              <a:t> </a:t>
            </a:r>
            <a:r>
              <a:rPr lang="tr-TR" b="0" i="0">
                <a:solidFill>
                  <a:srgbClr val="333333"/>
                </a:solidFill>
                <a:effectLst/>
                <a:latin typeface="Times New Roman" panose="02020603050405020304" pitchFamily="18" charset="0"/>
                <a:cs typeface="Times New Roman" panose="02020603050405020304" pitchFamily="18" charset="0"/>
              </a:rPr>
              <a:t>linkinden indirebilirsiniz.</a:t>
            </a:r>
            <a:endParaRPr lang="tr-TR">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4438548"/>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D0050E33-056C-19AF-98AD-ED2C517D765F}"/>
            </a:ext>
          </a:extLst>
        </p:cNvPr>
        <p:cNvGrpSpPr/>
        <p:nvPr/>
      </p:nvGrpSpPr>
      <p:grpSpPr>
        <a:xfrm>
          <a:off x="0" y="0"/>
          <a:ext cx="0" cy="0"/>
        </a:xfrm>
      </p:grpSpPr>
      <p:pic>
        <p:nvPicPr>
          <p:cNvPr id="13" name="Grafik 12">
            <a:extLst>
              <a:ext uri="{FF2B5EF4-FFF2-40B4-BE49-F238E27FC236}">
                <a16:creationId xmlns:a16="http://schemas.microsoft.com/office/drawing/2014/main" id="{C4173C66-8666-FCCF-2E58-FC86435539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38473" y="1672684"/>
            <a:ext cx="5995098" cy="3980984"/>
          </a:xfrm>
          <a:prstGeom prst="rect">
            <a:avLst/>
          </a:prstGeom>
        </p:spPr>
      </p:pic>
      <p:sp>
        <p:nvSpPr>
          <p:cNvPr id="2" name="Başlık 1">
            <a:extLst>
              <a:ext uri="{FF2B5EF4-FFF2-40B4-BE49-F238E27FC236}">
                <a16:creationId xmlns:a16="http://schemas.microsoft.com/office/drawing/2014/main" id="{E75B22AC-18B0-F843-5535-BFB847B6C13C}"/>
              </a:ext>
            </a:extLst>
          </p:cNvPr>
          <p:cNvSpPr>
            <a:spLocks noGrp="1"/>
          </p:cNvSpPr>
          <p:nvPr>
            <p:ph type="title"/>
          </p:nvPr>
        </p:nvSpPr>
        <p:spPr/>
        <p:txBody>
          <a:bodyPr>
            <a:normAutofit/>
          </a:bodyPr>
          <a:lstStyle/>
          <a:p>
            <a:r>
              <a:rPr lang="tr-TR" sz="3000"/>
              <a:t>Aile Neden Önemlidir?</a:t>
            </a:r>
          </a:p>
        </p:txBody>
      </p:sp>
      <p:sp>
        <p:nvSpPr>
          <p:cNvPr id="3" name="İçerik Yer Tutucusu 2">
            <a:extLst>
              <a:ext uri="{FF2B5EF4-FFF2-40B4-BE49-F238E27FC236}">
                <a16:creationId xmlns:a16="http://schemas.microsoft.com/office/drawing/2014/main" id="{6DEE2C5B-AD16-7C52-4862-1FAF2C6DE1D2}"/>
              </a:ext>
            </a:extLst>
          </p:cNvPr>
          <p:cNvSpPr>
            <a:spLocks noGrp="1"/>
          </p:cNvSpPr>
          <p:nvPr>
            <p:ph idx="1"/>
          </p:nvPr>
        </p:nvSpPr>
        <p:spPr>
          <a:xfrm>
            <a:off x="832432" y="1816811"/>
            <a:ext cx="2279380" cy="1550935"/>
          </a:xfrm>
        </p:spPr>
        <p:txBody>
          <a:bodyPr>
            <a:noAutofit/>
          </a:bodyPr>
          <a:lstStyle/>
          <a:p>
            <a:pPr marL="0" indent="0" algn="r">
              <a:buNone/>
            </a:pPr>
            <a:r>
              <a:rPr lang="tr-TR" sz="1700">
                <a:solidFill>
                  <a:schemeClr val="tx1"/>
                </a:solidFill>
              </a:rPr>
              <a:t>Aile, bireyin ilk eğitim aldığı yerdir. Değerler, ahlaki kurallar ve temel beceriler aile içinde öğrenilir.</a:t>
            </a:r>
          </a:p>
        </p:txBody>
      </p:sp>
      <p:sp>
        <p:nvSpPr>
          <p:cNvPr id="4" name="Slayt Numarası Yer Tutucusu 3">
            <a:extLst>
              <a:ext uri="{FF2B5EF4-FFF2-40B4-BE49-F238E27FC236}">
                <a16:creationId xmlns:a16="http://schemas.microsoft.com/office/drawing/2014/main" id="{871C9926-A904-5098-626B-2EF44E4A6ECC}"/>
              </a:ext>
            </a:extLst>
          </p:cNvPr>
          <p:cNvSpPr>
            <a:spLocks noGrp="1"/>
          </p:cNvSpPr>
          <p:nvPr>
            <p:ph type="sldNum" sz="quarter" idx="12"/>
          </p:nvPr>
        </p:nvSpPr>
        <p:spPr/>
        <p:txBody>
          <a:bodyPr/>
          <a:lstStyle/>
          <a:p>
            <a:fld id="{2651E522-0742-4A46-8F2F-AFC02481057A}" type="slidenum">
              <a:rPr lang="tr-TR" smtClean="0"/>
              <a:t>3</a:t>
            </a:fld>
            <a:endParaRPr lang="tr-TR"/>
          </a:p>
        </p:txBody>
      </p:sp>
      <p:sp>
        <p:nvSpPr>
          <p:cNvPr id="5" name="İçerik Yer Tutucusu 2">
            <a:extLst>
              <a:ext uri="{FF2B5EF4-FFF2-40B4-BE49-F238E27FC236}">
                <a16:creationId xmlns:a16="http://schemas.microsoft.com/office/drawing/2014/main" id="{2D4F0307-3302-DA77-0DD0-915049B5C905}"/>
              </a:ext>
            </a:extLst>
          </p:cNvPr>
          <p:cNvSpPr txBox="1"/>
          <p:nvPr/>
        </p:nvSpPr>
        <p:spPr>
          <a:xfrm>
            <a:off x="999225" y="3931074"/>
            <a:ext cx="2112587" cy="1710323"/>
          </a:xfrm>
          <a:prstGeom prst="rect">
            <a:avLst/>
          </a:prstGeom>
        </p:spPr>
        <p:txBody>
          <a:bodyPr>
            <a:noAutofit/>
          </a:bodyPr>
          <a:lstStyle>
            <a:lvl1pPr marL="228600" indent="-228600" algn="just" defTabSz="914400" rtl="0" eaLnBrk="1" latinLnBrk="0" hangingPunct="1">
              <a:lnSpc>
                <a:spcPct val="90000"/>
              </a:lnSpc>
              <a:spcBef>
                <a:spcPts val="10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tr-TR" sz="1700">
                <a:solidFill>
                  <a:schemeClr val="tx1"/>
                </a:solidFill>
              </a:rPr>
              <a:t>Aile, bireyin en büyük destek sistemidir. Sevgi, şefkat ve güven duygusunun gelişmesini sağlar.</a:t>
            </a:r>
          </a:p>
        </p:txBody>
      </p:sp>
      <p:sp>
        <p:nvSpPr>
          <p:cNvPr id="6" name="İçerik Yer Tutucusu 2">
            <a:extLst>
              <a:ext uri="{FF2B5EF4-FFF2-40B4-BE49-F238E27FC236}">
                <a16:creationId xmlns:a16="http://schemas.microsoft.com/office/drawing/2014/main" id="{03BACF7F-99AA-02C8-589B-ACCF3A724389}"/>
              </a:ext>
            </a:extLst>
          </p:cNvPr>
          <p:cNvSpPr txBox="1"/>
          <p:nvPr/>
        </p:nvSpPr>
        <p:spPr>
          <a:xfrm>
            <a:off x="9454696" y="1829402"/>
            <a:ext cx="1884461" cy="1605315"/>
          </a:xfrm>
          <a:prstGeom prst="rect">
            <a:avLst/>
          </a:prstGeom>
        </p:spPr>
        <p:txBody>
          <a:bodyPr>
            <a:noAutofit/>
          </a:bodyPr>
          <a:lstStyle>
            <a:lvl1pPr marL="228600" indent="-228600" algn="just" defTabSz="914400" rtl="0" eaLnBrk="1" latinLnBrk="0" hangingPunct="1">
              <a:lnSpc>
                <a:spcPct val="90000"/>
              </a:lnSpc>
              <a:spcBef>
                <a:spcPts val="10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buFont typeface="Arial" panose="020b0604020202020204" pitchFamily="34" charset="0"/>
              <a:buNone/>
            </a:pPr>
            <a:r>
              <a:rPr lang="tr-TR" sz="1700">
                <a:solidFill>
                  <a:schemeClr val="tx1"/>
                </a:solidFill>
              </a:rPr>
              <a:t>Kültürel ve ahlaki değerler nesilden nesile aile aracılığıyla aktarılır.</a:t>
            </a:r>
          </a:p>
        </p:txBody>
      </p:sp>
      <p:sp>
        <p:nvSpPr>
          <p:cNvPr id="7" name="İçerik Yer Tutucusu 2">
            <a:extLst>
              <a:ext uri="{FF2B5EF4-FFF2-40B4-BE49-F238E27FC236}">
                <a16:creationId xmlns:a16="http://schemas.microsoft.com/office/drawing/2014/main" id="{3E07FF8C-A6E4-EDDD-BE1D-F6EB9C8E77B6}"/>
              </a:ext>
            </a:extLst>
          </p:cNvPr>
          <p:cNvSpPr txBox="1"/>
          <p:nvPr/>
        </p:nvSpPr>
        <p:spPr>
          <a:xfrm>
            <a:off x="857250" y="5238988"/>
            <a:ext cx="2796565" cy="1210247"/>
          </a:xfrm>
          <a:prstGeom prst="rect">
            <a:avLst/>
          </a:prstGeom>
        </p:spPr>
        <p:txBody>
          <a:bodyPr>
            <a:noAutofit/>
          </a:bodyPr>
          <a:lstStyle>
            <a:lvl1pPr marL="228600" indent="-228600" algn="just" defTabSz="914400" rtl="0" eaLnBrk="1" latinLnBrk="0" hangingPunct="1">
              <a:lnSpc>
                <a:spcPct val="90000"/>
              </a:lnSpc>
              <a:spcBef>
                <a:spcPts val="10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tr-TR" sz="1700">
              <a:solidFill>
                <a:schemeClr val="tx1"/>
              </a:solidFill>
            </a:endParaRPr>
          </a:p>
        </p:txBody>
      </p:sp>
      <p:sp>
        <p:nvSpPr>
          <p:cNvPr id="8" name="İçerik Yer Tutucusu 2">
            <a:extLst>
              <a:ext uri="{FF2B5EF4-FFF2-40B4-BE49-F238E27FC236}">
                <a16:creationId xmlns:a16="http://schemas.microsoft.com/office/drawing/2014/main" id="{A30E5D58-236E-73E7-0B43-2648B1A8C545}"/>
              </a:ext>
            </a:extLst>
          </p:cNvPr>
          <p:cNvSpPr txBox="1"/>
          <p:nvPr/>
        </p:nvSpPr>
        <p:spPr>
          <a:xfrm>
            <a:off x="8056245" y="1547677"/>
            <a:ext cx="3465195" cy="784225"/>
          </a:xfrm>
          <a:prstGeom prst="rect">
            <a:avLst/>
          </a:prstGeom>
        </p:spPr>
        <p:txBody>
          <a:bodyPr>
            <a:noAutofit/>
          </a:bodyPr>
          <a:lstStyle>
            <a:lvl1pPr marL="228600" indent="-228600" algn="just" defTabSz="914400" rtl="0" eaLnBrk="1" latinLnBrk="0" hangingPunct="1">
              <a:lnSpc>
                <a:spcPct val="90000"/>
              </a:lnSpc>
              <a:spcBef>
                <a:spcPts val="10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endParaRPr lang="tr-TR" sz="1700">
              <a:solidFill>
                <a:schemeClr val="tx1"/>
              </a:solidFill>
            </a:endParaRPr>
          </a:p>
        </p:txBody>
      </p:sp>
      <p:sp>
        <p:nvSpPr>
          <p:cNvPr id="9" name="İçerik Yer Tutucusu 2">
            <a:extLst>
              <a:ext uri="{FF2B5EF4-FFF2-40B4-BE49-F238E27FC236}">
                <a16:creationId xmlns:a16="http://schemas.microsoft.com/office/drawing/2014/main" id="{9799CE5A-9A3D-0E12-211E-0C7EC89D644B}"/>
              </a:ext>
            </a:extLst>
          </p:cNvPr>
          <p:cNvSpPr txBox="1"/>
          <p:nvPr/>
        </p:nvSpPr>
        <p:spPr>
          <a:xfrm>
            <a:off x="8069557" y="2815935"/>
            <a:ext cx="3465194" cy="784225"/>
          </a:xfrm>
          <a:prstGeom prst="rect">
            <a:avLst/>
          </a:prstGeom>
        </p:spPr>
        <p:txBody>
          <a:bodyPr>
            <a:noAutofit/>
          </a:bodyPr>
          <a:lstStyle>
            <a:lvl1pPr marL="228600" indent="-228600" algn="just" defTabSz="914400" rtl="0" eaLnBrk="1" latinLnBrk="0" hangingPunct="1">
              <a:lnSpc>
                <a:spcPct val="90000"/>
              </a:lnSpc>
              <a:spcBef>
                <a:spcPts val="10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endParaRPr lang="tr-TR" sz="1700">
              <a:solidFill>
                <a:schemeClr val="tx1"/>
              </a:solidFill>
            </a:endParaRPr>
          </a:p>
        </p:txBody>
      </p:sp>
      <p:sp>
        <p:nvSpPr>
          <p:cNvPr id="10" name="İçerik Yer Tutucusu 2">
            <a:extLst>
              <a:ext uri="{FF2B5EF4-FFF2-40B4-BE49-F238E27FC236}">
                <a16:creationId xmlns:a16="http://schemas.microsoft.com/office/drawing/2014/main" id="{10419FD6-E278-E54B-3DDB-44C90F82CE41}"/>
              </a:ext>
            </a:extLst>
          </p:cNvPr>
          <p:cNvSpPr txBox="1"/>
          <p:nvPr/>
        </p:nvSpPr>
        <p:spPr>
          <a:xfrm>
            <a:off x="9560232" y="3931074"/>
            <a:ext cx="2345671" cy="1515039"/>
          </a:xfrm>
          <a:prstGeom prst="rect">
            <a:avLst/>
          </a:prstGeom>
        </p:spPr>
        <p:txBody>
          <a:bodyPr>
            <a:noAutofit/>
          </a:bodyPr>
          <a:lstStyle>
            <a:lvl1pPr marL="228600" indent="-228600" algn="just" defTabSz="914400" rtl="0" eaLnBrk="1" latinLnBrk="0" hangingPunct="1">
              <a:lnSpc>
                <a:spcPct val="90000"/>
              </a:lnSpc>
              <a:spcBef>
                <a:spcPts val="10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r>
              <a:rPr lang="tr-TR" sz="1700">
                <a:solidFill>
                  <a:schemeClr val="tx1"/>
                </a:solidFill>
              </a:rPr>
              <a:t>Aile, topluma faydalı bireyler yetiştirerek sosyal yapının sürdürülebilirliğini sağlar.</a:t>
            </a:r>
          </a:p>
        </p:txBody>
      </p:sp>
      <p:sp>
        <p:nvSpPr>
          <p:cNvPr id="12" name="İçerik Yer Tutucusu 2">
            <a:extLst>
              <a:ext uri="{FF2B5EF4-FFF2-40B4-BE49-F238E27FC236}">
                <a16:creationId xmlns:a16="http://schemas.microsoft.com/office/drawing/2014/main" id="{D0F7EF3F-0184-88B2-7AD8-1D4B832D54FF}"/>
              </a:ext>
            </a:extLst>
          </p:cNvPr>
          <p:cNvSpPr txBox="1"/>
          <p:nvPr/>
        </p:nvSpPr>
        <p:spPr>
          <a:xfrm>
            <a:off x="8056246" y="5310323"/>
            <a:ext cx="3465194" cy="784225"/>
          </a:xfrm>
          <a:prstGeom prst="rect">
            <a:avLst/>
          </a:prstGeom>
        </p:spPr>
        <p:txBody>
          <a:bodyPr>
            <a:noAutofit/>
          </a:bodyPr>
          <a:lstStyle>
            <a:lvl1pPr marL="228600" indent="-228600" algn="just" defTabSz="914400" rtl="0" eaLnBrk="1" latinLnBrk="0" hangingPunct="1">
              <a:lnSpc>
                <a:spcPct val="90000"/>
              </a:lnSpc>
              <a:spcBef>
                <a:spcPts val="10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endParaRPr lang="tr-TR" sz="1700">
              <a:solidFill>
                <a:schemeClr val="tx1"/>
              </a:solidFill>
            </a:endParaRPr>
          </a:p>
        </p:txBody>
      </p:sp>
      <p:pic>
        <p:nvPicPr>
          <p:cNvPr id="18" name="Grafik 17">
            <a:extLst>
              <a:ext uri="{FF2B5EF4-FFF2-40B4-BE49-F238E27FC236}">
                <a16:creationId xmlns:a16="http://schemas.microsoft.com/office/drawing/2014/main" id="{6E34C268-8BD0-355C-8395-C833AEAA8C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90170" y="4406523"/>
            <a:ext cx="631508" cy="501968"/>
          </a:xfrm>
          <a:prstGeom prst="rect">
            <a:avLst/>
          </a:prstGeom>
        </p:spPr>
      </p:pic>
      <p:pic>
        <p:nvPicPr>
          <p:cNvPr id="21" name="Grafik 20">
            <a:extLst>
              <a:ext uri="{FF2B5EF4-FFF2-40B4-BE49-F238E27FC236}">
                <a16:creationId xmlns:a16="http://schemas.microsoft.com/office/drawing/2014/main" id="{E0846C06-F00D-7CAF-273F-2CBA8346D7B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57909" y="2439814"/>
            <a:ext cx="631508" cy="501968"/>
          </a:xfrm>
          <a:prstGeom prst="rect">
            <a:avLst/>
          </a:prstGeom>
        </p:spPr>
      </p:pic>
      <p:pic>
        <p:nvPicPr>
          <p:cNvPr id="22" name="Grafik 21">
            <a:extLst>
              <a:ext uri="{FF2B5EF4-FFF2-40B4-BE49-F238E27FC236}">
                <a16:creationId xmlns:a16="http://schemas.microsoft.com/office/drawing/2014/main" id="{6BCBC519-21DC-1535-ED4C-74B803D30687}"/>
              </a:ext>
            </a:extLst>
          </p:cNvPr>
          <p:cNvPicPr>
            <a:picLocks noChangeAspect="1"/>
          </p:cNvPicPr>
          <p:nvPr/>
        </p:nvPicPr>
        <p:blipFill>
          <a:blip r:embed="rId5">
            <a:extLst>
              <a:ext uri="{96DAC541-7B7A-43D3-8B79-37D633B846F1}">
                <asvg:svgBlip xmlns:asvg="http://schemas.microsoft.com/office/drawing/2016/SVG/main" r:embed="rId9"/>
              </a:ext>
            </a:extLst>
          </a:blip>
          <a:stretch>
            <a:fillRect/>
          </a:stretch>
        </p:blipFill>
        <p:spPr>
          <a:xfrm>
            <a:off x="8300591" y="4380606"/>
            <a:ext cx="631508" cy="501968"/>
          </a:xfrm>
          <a:prstGeom prst="rect">
            <a:avLst/>
          </a:prstGeom>
        </p:spPr>
      </p:pic>
      <p:pic>
        <p:nvPicPr>
          <p:cNvPr id="25" name="Grafik 24">
            <a:extLst>
              <a:ext uri="{FF2B5EF4-FFF2-40B4-BE49-F238E27FC236}">
                <a16:creationId xmlns:a16="http://schemas.microsoft.com/office/drawing/2014/main" id="{5A8CB0C6-BA11-8C3D-343E-7B8A2A13599D}"/>
              </a:ext>
            </a:extLst>
          </p:cNvPr>
          <p:cNvPicPr>
            <a:picLocks noChangeAspect="1"/>
          </p:cNvPicPr>
          <p:nvPr/>
        </p:nvPicPr>
        <p:blipFill>
          <a:blip r:embed="rId7">
            <a:extLst>
              <a:ext uri="{96DAC541-7B7A-43D3-8B79-37D633B846F1}">
                <asvg:svgBlip xmlns:asvg="http://schemas.microsoft.com/office/drawing/2016/SVG/main" r:embed="rId10"/>
              </a:ext>
            </a:extLst>
          </a:blip>
          <a:stretch>
            <a:fillRect/>
          </a:stretch>
        </p:blipFill>
        <p:spPr>
          <a:xfrm>
            <a:off x="8300591" y="2419459"/>
            <a:ext cx="631508" cy="501968"/>
          </a:xfrm>
          <a:prstGeom prst="rect">
            <a:avLst/>
          </a:prstGeom>
        </p:spPr>
      </p:pic>
      <p:sp>
        <p:nvSpPr>
          <p:cNvPr id="27" name="Metin kutusu 26">
            <a:extLst>
              <a:ext uri="{FF2B5EF4-FFF2-40B4-BE49-F238E27FC236}">
                <a16:creationId xmlns:a16="http://schemas.microsoft.com/office/drawing/2014/main" id="{B76D5CC0-A40A-53A0-194E-9C74E887CE66}"/>
              </a:ext>
            </a:extLst>
          </p:cNvPr>
          <p:cNvSpPr txBox="1"/>
          <p:nvPr/>
        </p:nvSpPr>
        <p:spPr>
          <a:xfrm>
            <a:off x="4889851" y="3061551"/>
            <a:ext cx="2953045" cy="1077218"/>
          </a:xfrm>
          <a:prstGeom prst="rect">
            <a:avLst/>
          </a:prstGeom>
          <a:noFill/>
        </p:spPr>
        <p:txBody>
          <a:bodyPr wrap="square">
            <a:spAutoFit/>
          </a:bodyPr>
          <a:lstStyle/>
          <a:p>
            <a:pPr algn="ctr"/>
            <a:r>
              <a:rPr lang="tr-TR" sz="3200" b="1">
                <a:solidFill>
                  <a:srgbClr val="E42E37"/>
                </a:solidFill>
                <a:latin typeface="Times New Roman" panose="02020603050405020304" pitchFamily="18" charset="0"/>
                <a:cs typeface="Times New Roman" panose="02020603050405020304" pitchFamily="18" charset="0"/>
              </a:rPr>
              <a:t>Ailemiz</a:t>
            </a:r>
          </a:p>
          <a:p>
            <a:pPr algn="ctr"/>
            <a:r>
              <a:rPr lang="tr-TR" sz="3200" b="1">
                <a:solidFill>
                  <a:srgbClr val="E42E37"/>
                </a:solidFill>
                <a:latin typeface="Times New Roman" panose="02020603050405020304" pitchFamily="18" charset="0"/>
                <a:cs typeface="Times New Roman" panose="02020603050405020304" pitchFamily="18" charset="0"/>
              </a:rPr>
              <a:t>Geleceğimiz</a:t>
            </a:r>
          </a:p>
        </p:txBody>
      </p:sp>
    </p:spTree>
    <p:extLst>
      <p:ext uri="{BB962C8B-B14F-4D97-AF65-F5344CB8AC3E}">
        <p14:creationId xmlns:p14="http://schemas.microsoft.com/office/powerpoint/2010/main" val="3090073301"/>
      </p:ext>
    </p:extLst>
  </p:cSld>
  <p:clrMapOvr>
    <a:masterClrMapping/>
  </p:clrMapOvr>
  <p:transition/>
  <p:timing/>
</p:sld>
</file>

<file path=ppt/slides/slide3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E65209B4-45D2-E926-F686-5DAB1ECF633B}"/>
            </a:ext>
          </a:extLst>
        </p:cNvPr>
        <p:cNvGrpSpPr/>
        <p:nvPr/>
      </p:nvGrpSpPr>
      <p:grpSpPr>
        <a:xfrm>
          <a:off x="0" y="0"/>
          <a:ext cx="0" cy="0"/>
        </a:xfrm>
      </p:grpSpPr>
      <p:sp>
        <p:nvSpPr>
          <p:cNvPr id="2" name="Başlık 1">
            <a:extLst>
              <a:ext uri="{FF2B5EF4-FFF2-40B4-BE49-F238E27FC236}">
                <a16:creationId xmlns:a16="http://schemas.microsoft.com/office/drawing/2014/main" id="{C73576C1-906D-AC7A-06F6-2737D90AD8C0}"/>
              </a:ext>
            </a:extLst>
          </p:cNvPr>
          <p:cNvSpPr>
            <a:spLocks noGrp="1"/>
          </p:cNvSpPr>
          <p:nvPr>
            <p:ph type="title"/>
          </p:nvPr>
        </p:nvSpPr>
        <p:spPr/>
        <p:txBody>
          <a:bodyPr>
            <a:noAutofit/>
          </a:bodyPr>
          <a:lstStyle/>
          <a:p>
            <a:r>
              <a:rPr lang="tr-TR" sz="3000"/>
              <a:t>Sosyal Politika Çalışmaları Dergisi Aile Özel Sayısı</a:t>
            </a:r>
          </a:p>
        </p:txBody>
      </p:sp>
      <p:sp>
        <p:nvSpPr>
          <p:cNvPr id="4" name="Slayt Numarası Yer Tutucusu 3">
            <a:extLst>
              <a:ext uri="{FF2B5EF4-FFF2-40B4-BE49-F238E27FC236}">
                <a16:creationId xmlns:a16="http://schemas.microsoft.com/office/drawing/2014/main" id="{9942C8E0-203B-010D-671A-F225CB3C887C}"/>
              </a:ext>
            </a:extLst>
          </p:cNvPr>
          <p:cNvSpPr>
            <a:spLocks noGrp="1"/>
          </p:cNvSpPr>
          <p:nvPr>
            <p:ph type="sldNum" sz="quarter" idx="12"/>
          </p:nvPr>
        </p:nvSpPr>
        <p:spPr/>
        <p:txBody>
          <a:bodyPr/>
          <a:lstStyle/>
          <a:p>
            <a:fld id="{2651E522-0742-4A46-8F2F-AFC02481057A}" type="slidenum">
              <a:rPr lang="tr-TR" smtClean="0"/>
              <a:t>30</a:t>
            </a:fld>
            <a:endParaRPr lang="tr-TR"/>
          </a:p>
        </p:txBody>
      </p:sp>
      <p:pic>
        <p:nvPicPr>
          <p:cNvPr id="7" name="Resim 6">
            <a:extLst>
              <a:ext uri="{FF2B5EF4-FFF2-40B4-BE49-F238E27FC236}">
                <a16:creationId xmlns:a16="http://schemas.microsoft.com/office/drawing/2014/main" id="{AB9A657B-6B06-41D1-9662-A52F357DEE20}"/>
              </a:ext>
            </a:extLst>
          </p:cNvPr>
          <p:cNvPicPr>
            <a:picLocks noChangeAspect="1"/>
          </p:cNvPicPr>
          <p:nvPr/>
        </p:nvPicPr>
        <p:blipFill>
          <a:blip r:embed="rId3"/>
          <a:stretch>
            <a:fillRect/>
          </a:stretch>
        </p:blipFill>
        <p:spPr>
          <a:xfrm>
            <a:off x="277946" y="1418172"/>
            <a:ext cx="2896983" cy="22260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Metin kutusu 8">
            <a:extLst>
              <a:ext uri="{FF2B5EF4-FFF2-40B4-BE49-F238E27FC236}">
                <a16:creationId xmlns:a16="http://schemas.microsoft.com/office/drawing/2014/main" id="{65D46200-C03F-1DE4-992D-8741EAF7FF9A}"/>
              </a:ext>
            </a:extLst>
          </p:cNvPr>
          <p:cNvSpPr txBox="1"/>
          <p:nvPr/>
        </p:nvSpPr>
        <p:spPr>
          <a:xfrm>
            <a:off x="6372491" y="2075061"/>
            <a:ext cx="5413756" cy="2120068"/>
          </a:xfrm>
          <a:prstGeom prst="rect">
            <a:avLst/>
          </a:prstGeom>
          <a:noFill/>
        </p:spPr>
        <p:txBody>
          <a:bodyPr wrap="square">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lang="tr-TR"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Sosyal Politika Çalışmaları Dergisi'nin</a:t>
            </a:r>
            <a:r>
              <a:rPr lang="tr-TR"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Aile Özel Sayısı</a:t>
            </a:r>
            <a:r>
              <a:rPr lang="tr-TR"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çalışmalarına devam edilmektedir. </a:t>
            </a:r>
          </a:p>
          <a:p>
            <a:pPr marL="0" marR="0" lvl="0" indent="0" algn="just" defTabSz="914400" rtl="0" eaLnBrk="1" fontAlgn="auto" latinLnBrk="0" hangingPunct="1">
              <a:lnSpc>
                <a:spcPct val="150000"/>
              </a:lnSpc>
              <a:spcBef>
                <a:spcPct val="0"/>
              </a:spcBef>
              <a:spcAft>
                <a:spcPct val="0"/>
              </a:spcAft>
              <a:buClrTx/>
              <a:buSzTx/>
              <a:buFontTx/>
              <a:buNone/>
              <a:defRPr/>
            </a:pPr>
            <a:r>
              <a:rPr lang="tr-TR"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Bu özel sayıda, aile yapısı, aile içindeki ilişkiler ve aileyi güçlendirmeye yönelik politikalar ele alınarak, toplumsal farkındalık artırılacaktır.</a:t>
            </a:r>
          </a:p>
        </p:txBody>
      </p:sp>
      <p:sp>
        <p:nvSpPr>
          <p:cNvPr id="10" name="Metin kutusu 9">
            <a:extLst>
              <a:ext uri="{FF2B5EF4-FFF2-40B4-BE49-F238E27FC236}">
                <a16:creationId xmlns:a16="http://schemas.microsoft.com/office/drawing/2014/main" id="{C897D33A-00DF-4BDE-4E33-62B2384BEE07}"/>
              </a:ext>
            </a:extLst>
          </p:cNvPr>
          <p:cNvSpPr txBox="1"/>
          <p:nvPr/>
        </p:nvSpPr>
        <p:spPr>
          <a:xfrm>
            <a:off x="530801" y="4447066"/>
            <a:ext cx="2746998" cy="1289071"/>
          </a:xfrm>
          <a:prstGeom prst="rect">
            <a:avLst/>
          </a:prstGeom>
          <a:noFill/>
        </p:spPr>
        <p:txBody>
          <a:bodyPr wrap="square">
            <a:spAutoFit/>
          </a:bodyPr>
          <a:lstStyle/>
          <a:p>
            <a:pPr>
              <a:lnSpc>
                <a:spcPct val="150000"/>
              </a:lnSpc>
            </a:pPr>
            <a:r>
              <a:rPr lang="nb-NO" b="0" i="0">
                <a:solidFill>
                  <a:srgbClr val="333333"/>
                </a:solidFill>
                <a:effectLst/>
                <a:latin typeface="Times New Roman" panose="02020603050405020304" pitchFamily="18" charset="0"/>
                <a:cs typeface="Times New Roman" panose="02020603050405020304" pitchFamily="18" charset="0"/>
              </a:rPr>
              <a:t>Dergimizi </a:t>
            </a:r>
            <a:r>
              <a:rPr lang="nb-NO" b="1" i="0">
                <a:solidFill>
                  <a:srgbClr val="333333"/>
                </a:solidFill>
                <a:effectLst/>
                <a:latin typeface="Times New Roman" panose="02020603050405020304" pitchFamily="18" charset="0"/>
                <a:cs typeface="Times New Roman" panose="02020603050405020304" pitchFamily="18" charset="0"/>
                <a:hlinkClick r:id="rId4"/>
              </a:rPr>
              <a:t>https://spcd.aile.gov.tr/</a:t>
            </a:r>
            <a:r>
              <a:rPr lang="tr-TR" b="1" i="0">
                <a:solidFill>
                  <a:srgbClr val="333333"/>
                </a:solidFill>
                <a:effectLst/>
                <a:latin typeface="Times New Roman" panose="02020603050405020304" pitchFamily="18" charset="0"/>
                <a:cs typeface="Times New Roman" panose="02020603050405020304" pitchFamily="18" charset="0"/>
              </a:rPr>
              <a:t> </a:t>
            </a:r>
            <a:r>
              <a:rPr lang="tr-TR" b="0" i="0">
                <a:solidFill>
                  <a:srgbClr val="333333"/>
                </a:solidFill>
                <a:effectLst/>
                <a:latin typeface="Times New Roman" panose="02020603050405020304" pitchFamily="18" charset="0"/>
                <a:cs typeface="Times New Roman" panose="02020603050405020304" pitchFamily="18" charset="0"/>
              </a:rPr>
              <a:t>linkinden indirebilirsiniz.</a:t>
            </a:r>
            <a:endParaRPr lang="tr-TR">
              <a:latin typeface="Times New Roman" panose="02020603050405020304" pitchFamily="18" charset="0"/>
              <a:cs typeface="Times New Roman" panose="02020603050405020304" pitchFamily="18" charset="0"/>
            </a:endParaRPr>
          </a:p>
        </p:txBody>
      </p:sp>
      <p:pic>
        <p:nvPicPr>
          <p:cNvPr id="12" name="Resim 11">
            <a:extLst>
              <a:ext uri="{FF2B5EF4-FFF2-40B4-BE49-F238E27FC236}">
                <a16:creationId xmlns:a16="http://schemas.microsoft.com/office/drawing/2014/main" id="{05433C0B-0C63-19A3-6C3A-E10CFDEB16CA}"/>
              </a:ext>
            </a:extLst>
          </p:cNvPr>
          <p:cNvPicPr>
            <a:picLocks noChangeAspect="1"/>
          </p:cNvPicPr>
          <p:nvPr/>
        </p:nvPicPr>
        <p:blipFill>
          <a:blip r:embed="rId5"/>
          <a:stretch>
            <a:fillRect/>
          </a:stretch>
        </p:blipFill>
        <p:spPr>
          <a:xfrm>
            <a:off x="3565466" y="2304218"/>
            <a:ext cx="2416488" cy="34319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93012093"/>
      </p:ext>
    </p:extLst>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0BC4D427-7B8A-9579-D332-23061612E0D2}"/>
            </a:ext>
          </a:extLst>
        </p:cNvPr>
        <p:cNvGrpSpPr/>
        <p:nvPr/>
      </p:nvGrpSpPr>
      <p:grpSpPr>
        <a:xfrm>
          <a:off x="0" y="0"/>
          <a:ext cx="0" cy="0"/>
        </a:xfrm>
      </p:grpSpPr>
      <p:pic>
        <p:nvPicPr>
          <p:cNvPr id="9" name="Resim 8">
            <a:extLst>
              <a:ext uri="{FF2B5EF4-FFF2-40B4-BE49-F238E27FC236}">
                <a16:creationId xmlns:a16="http://schemas.microsoft.com/office/drawing/2014/main" id="{F81C8B8B-87CD-2C78-B97B-ABC8231ACE8B}"/>
              </a:ext>
            </a:extLst>
          </p:cNvPr>
          <p:cNvPicPr>
            <a:picLocks noChangeAspect="1"/>
          </p:cNvPicPr>
          <p:nvPr/>
        </p:nvPicPr>
        <p:blipFill>
          <a:blip r:embed="rId3"/>
          <a:stretch>
            <a:fillRect/>
          </a:stretch>
        </p:blipFill>
        <p:spPr>
          <a:xfrm>
            <a:off x="2388871" y="2879474"/>
            <a:ext cx="4226852" cy="27692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Başlık 1">
            <a:extLst>
              <a:ext uri="{FF2B5EF4-FFF2-40B4-BE49-F238E27FC236}">
                <a16:creationId xmlns:a16="http://schemas.microsoft.com/office/drawing/2014/main" id="{F314FAF5-825A-901B-EB1A-29A60ECDDADB}"/>
              </a:ext>
            </a:extLst>
          </p:cNvPr>
          <p:cNvSpPr>
            <a:spLocks noGrp="1"/>
          </p:cNvSpPr>
          <p:nvPr>
            <p:ph type="title"/>
          </p:nvPr>
        </p:nvSpPr>
        <p:spPr>
          <a:xfrm>
            <a:off x="2388871" y="273827"/>
            <a:ext cx="9488610" cy="623920"/>
          </a:xfrm>
        </p:spPr>
        <p:txBody>
          <a:bodyPr>
            <a:noAutofit/>
          </a:bodyPr>
          <a:lstStyle/>
          <a:p>
            <a:r>
              <a:rPr lang="tr-TR" sz="3000"/>
              <a:t>Evlilikte 25. ve 50. Yılını Tamamlayan Çiftlerin Ziyareti</a:t>
            </a:r>
          </a:p>
        </p:txBody>
      </p:sp>
      <p:sp>
        <p:nvSpPr>
          <p:cNvPr id="4" name="Slayt Numarası Yer Tutucusu 3">
            <a:extLst>
              <a:ext uri="{FF2B5EF4-FFF2-40B4-BE49-F238E27FC236}">
                <a16:creationId xmlns:a16="http://schemas.microsoft.com/office/drawing/2014/main" id="{B6DCE583-8BE7-059C-0977-35599EA3725C}"/>
              </a:ext>
            </a:extLst>
          </p:cNvPr>
          <p:cNvSpPr>
            <a:spLocks noGrp="1"/>
          </p:cNvSpPr>
          <p:nvPr>
            <p:ph type="sldNum" sz="quarter" idx="12"/>
          </p:nvPr>
        </p:nvSpPr>
        <p:spPr/>
        <p:txBody>
          <a:bodyPr/>
          <a:lstStyle/>
          <a:p>
            <a:fld id="{2651E522-0742-4A46-8F2F-AFC02481057A}" type="slidenum">
              <a:rPr lang="tr-TR" smtClean="0"/>
              <a:t>31</a:t>
            </a:fld>
            <a:endParaRPr lang="tr-TR"/>
          </a:p>
        </p:txBody>
      </p:sp>
      <p:pic>
        <p:nvPicPr>
          <p:cNvPr id="7" name="Resim 6">
            <a:extLst>
              <a:ext uri="{FF2B5EF4-FFF2-40B4-BE49-F238E27FC236}">
                <a16:creationId xmlns:a16="http://schemas.microsoft.com/office/drawing/2014/main" id="{BB52D802-4F74-A35E-8F98-5E1B15AD7F07}"/>
              </a:ext>
            </a:extLst>
          </p:cNvPr>
          <p:cNvPicPr>
            <a:picLocks noChangeAspect="1"/>
          </p:cNvPicPr>
          <p:nvPr/>
        </p:nvPicPr>
        <p:blipFill>
          <a:blip r:embed="rId4"/>
          <a:stretch>
            <a:fillRect/>
          </a:stretch>
        </p:blipFill>
        <p:spPr>
          <a:xfrm>
            <a:off x="169063" y="3429000"/>
            <a:ext cx="3202788" cy="26204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Metin kutusu 10">
            <a:extLst>
              <a:ext uri="{FF2B5EF4-FFF2-40B4-BE49-F238E27FC236}">
                <a16:creationId xmlns:a16="http://schemas.microsoft.com/office/drawing/2014/main" id="{1F2A24E8-28B2-DAA3-928B-DAB02E9BAC3B}"/>
              </a:ext>
            </a:extLst>
          </p:cNvPr>
          <p:cNvSpPr txBox="1"/>
          <p:nvPr/>
        </p:nvSpPr>
        <p:spPr>
          <a:xfrm>
            <a:off x="7205367" y="2405708"/>
            <a:ext cx="4338901" cy="2535566"/>
          </a:xfrm>
          <a:prstGeom prst="rect">
            <a:avLst/>
          </a:prstGeom>
          <a:noFill/>
        </p:spPr>
        <p:txBody>
          <a:bodyPr wrap="square">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lang="tr-TR"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Evlilikte 25. ve 50. yılını tamamlayan çiftler, Aile ve Sosyal Hizmetler İl Müdürlüklerimiz tarafından ziyaret edilmektedir. Bu ziyaretler, uzun süreli evliliklerin önemini vurgul</a:t>
            </a:r>
            <a:r>
              <a:rPr lang="tr-TR">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tr-TR"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mak ve çiftlere teşekkür etmek amacıyla gerçekleştirilmektedir.</a:t>
            </a:r>
          </a:p>
        </p:txBody>
      </p:sp>
      <p:pic>
        <p:nvPicPr>
          <p:cNvPr id="6" name="Resim 5">
            <a:extLst>
              <a:ext uri="{FF2B5EF4-FFF2-40B4-BE49-F238E27FC236}">
                <a16:creationId xmlns:a16="http://schemas.microsoft.com/office/drawing/2014/main" id="{714EEF89-0525-FC0D-1C0E-EE33AE5224B3}"/>
              </a:ext>
            </a:extLst>
          </p:cNvPr>
          <p:cNvPicPr>
            <a:picLocks noChangeAspect="1"/>
          </p:cNvPicPr>
          <p:nvPr/>
        </p:nvPicPr>
        <p:blipFill>
          <a:blip r:embed="rId5"/>
          <a:stretch>
            <a:fillRect/>
          </a:stretch>
        </p:blipFill>
        <p:spPr>
          <a:xfrm>
            <a:off x="647732" y="1444105"/>
            <a:ext cx="4101330" cy="2107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45996558"/>
      </p:ext>
    </p:extLst>
  </p:cSld>
  <p:clrMapOvr>
    <a:masterClrMapping/>
  </p:clrMapOvr>
  <p:transition/>
  <p:timing/>
</p:sld>
</file>

<file path=ppt/slides/slide3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E20639D9-5A81-942A-76E5-69ADBC0CDA30}"/>
            </a:ext>
          </a:extLst>
        </p:cNvPr>
        <p:cNvGrpSpPr/>
        <p:nvPr/>
      </p:nvGrpSpPr>
      <p:grpSpPr>
        <a:xfrm>
          <a:off x="0" y="0"/>
          <a:ext cx="0" cy="0"/>
        </a:xfrm>
      </p:grpSpPr>
      <p:sp>
        <p:nvSpPr>
          <p:cNvPr id="2" name="Başlık 1">
            <a:extLst>
              <a:ext uri="{FF2B5EF4-FFF2-40B4-BE49-F238E27FC236}">
                <a16:creationId xmlns:a16="http://schemas.microsoft.com/office/drawing/2014/main" id="{5F90539C-43F3-17CE-0E57-6F270FB99BC0}"/>
              </a:ext>
            </a:extLst>
          </p:cNvPr>
          <p:cNvSpPr>
            <a:spLocks noGrp="1"/>
          </p:cNvSpPr>
          <p:nvPr>
            <p:ph type="title"/>
          </p:nvPr>
        </p:nvSpPr>
        <p:spPr>
          <a:xfrm>
            <a:off x="3806191" y="193816"/>
            <a:ext cx="8059860" cy="823453"/>
          </a:xfrm>
        </p:spPr>
        <p:txBody>
          <a:bodyPr>
            <a:noAutofit/>
          </a:bodyPr>
          <a:lstStyle/>
          <a:p>
            <a:r>
              <a:rPr lang="tr-TR" sz="3000"/>
              <a:t>Aile Yılına Özgü Sosyal Medya İçerikleri ve Kamu Spotları</a:t>
            </a:r>
          </a:p>
        </p:txBody>
      </p:sp>
      <p:sp>
        <p:nvSpPr>
          <p:cNvPr id="4" name="Slayt Numarası Yer Tutucusu 3">
            <a:extLst>
              <a:ext uri="{FF2B5EF4-FFF2-40B4-BE49-F238E27FC236}">
                <a16:creationId xmlns:a16="http://schemas.microsoft.com/office/drawing/2014/main" id="{2BFF681C-20F5-5E72-1812-0EB04D5C3927}"/>
              </a:ext>
            </a:extLst>
          </p:cNvPr>
          <p:cNvSpPr>
            <a:spLocks noGrp="1"/>
          </p:cNvSpPr>
          <p:nvPr>
            <p:ph type="sldNum" sz="quarter" idx="12"/>
          </p:nvPr>
        </p:nvSpPr>
        <p:spPr/>
        <p:txBody>
          <a:bodyPr/>
          <a:lstStyle/>
          <a:p>
            <a:fld id="{2651E522-0742-4A46-8F2F-AFC02481057A}" type="slidenum">
              <a:rPr lang="tr-TR" smtClean="0"/>
              <a:t>32</a:t>
            </a:fld>
            <a:endParaRPr lang="tr-TR"/>
          </a:p>
        </p:txBody>
      </p:sp>
      <p:pic>
        <p:nvPicPr>
          <p:cNvPr id="7" name="Resim 6">
            <a:extLst>
              <a:ext uri="{FF2B5EF4-FFF2-40B4-BE49-F238E27FC236}">
                <a16:creationId xmlns:a16="http://schemas.microsoft.com/office/drawing/2014/main" id="{4A4A02FE-82B0-3C29-A390-6B5C13D7076A}"/>
              </a:ext>
            </a:extLst>
          </p:cNvPr>
          <p:cNvPicPr>
            <a:picLocks noChangeAspect="1"/>
          </p:cNvPicPr>
          <p:nvPr/>
        </p:nvPicPr>
        <p:blipFill>
          <a:blip r:embed="rId3"/>
          <a:stretch>
            <a:fillRect/>
          </a:stretch>
        </p:blipFill>
        <p:spPr>
          <a:xfrm>
            <a:off x="316279" y="1376239"/>
            <a:ext cx="5398721" cy="36901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Resim 4">
            <a:extLst>
              <a:ext uri="{FF2B5EF4-FFF2-40B4-BE49-F238E27FC236}">
                <a16:creationId xmlns:a16="http://schemas.microsoft.com/office/drawing/2014/main" id="{88315321-FF9D-9372-F27E-176632E35B56}"/>
              </a:ext>
            </a:extLst>
          </p:cNvPr>
          <p:cNvPicPr>
            <a:picLocks noChangeAspect="1"/>
          </p:cNvPicPr>
          <p:nvPr/>
        </p:nvPicPr>
        <p:blipFill>
          <a:blip r:embed="rId4"/>
          <a:stretch>
            <a:fillRect/>
          </a:stretch>
        </p:blipFill>
        <p:spPr>
          <a:xfrm>
            <a:off x="4530091" y="3337560"/>
            <a:ext cx="4099560" cy="28125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Metin kutusu 8">
            <a:extLst>
              <a:ext uri="{FF2B5EF4-FFF2-40B4-BE49-F238E27FC236}">
                <a16:creationId xmlns:a16="http://schemas.microsoft.com/office/drawing/2014/main" id="{359EF2B6-DE4D-AC4D-B288-917A37498AB0}"/>
              </a:ext>
            </a:extLst>
          </p:cNvPr>
          <p:cNvSpPr txBox="1"/>
          <p:nvPr/>
        </p:nvSpPr>
        <p:spPr>
          <a:xfrm>
            <a:off x="6272213" y="1328531"/>
            <a:ext cx="5593838" cy="1709892"/>
          </a:xfrm>
          <a:prstGeom prst="rect">
            <a:avLst/>
          </a:prstGeom>
          <a:noFill/>
        </p:spPr>
        <p:txBody>
          <a:bodyPr wrap="square">
            <a:spAutoFit/>
          </a:bodyPr>
          <a:lstStyle/>
          <a:p>
            <a:pPr algn="just">
              <a:lnSpc>
                <a:spcPct val="150000"/>
              </a:lnSpc>
            </a:pPr>
            <a:r>
              <a:rPr lang="tr-TR"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Aile değerlerinin ve toplumsal bağların güçlendirilmesine yönelik </a:t>
            </a:r>
            <a:r>
              <a:rPr lang="tr-TR"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sosyal medya içerikleri</a:t>
            </a:r>
            <a:r>
              <a:rPr lang="tr-TR"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hazırlanmaya devam edilmektedir. Bu içerikler, geniş kitlelere ulaşarak Aile Yılı'nın mesajlarını yaymayı amaçlamaktadır. </a:t>
            </a:r>
            <a:endParaRPr lang="tr-TR"/>
          </a:p>
        </p:txBody>
      </p:sp>
    </p:spTree>
    <p:extLst>
      <p:ext uri="{BB962C8B-B14F-4D97-AF65-F5344CB8AC3E}">
        <p14:creationId xmlns:p14="http://schemas.microsoft.com/office/powerpoint/2010/main" val="2697416389"/>
      </p:ext>
    </p:extLst>
  </p:cSld>
  <p:clrMapOvr>
    <a:masterClrMapping/>
  </p:clrMapOvr>
  <p:transition/>
  <p:timing/>
</p:sld>
</file>

<file path=ppt/slides/slide3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EB1D554D-23E4-8096-678F-47F7A5D91303}"/>
            </a:ext>
          </a:extLst>
        </p:cNvPr>
        <p:cNvGrpSpPr/>
        <p:nvPr/>
      </p:nvGrpSpPr>
      <p:grpSpPr>
        <a:xfrm>
          <a:off x="0" y="0"/>
          <a:ext cx="0" cy="0"/>
        </a:xfrm>
      </p:grpSpPr>
      <p:pic>
        <p:nvPicPr>
          <p:cNvPr id="12" name="Resim 11">
            <a:extLst>
              <a:ext uri="{FF2B5EF4-FFF2-40B4-BE49-F238E27FC236}">
                <a16:creationId xmlns:a16="http://schemas.microsoft.com/office/drawing/2014/main" id="{EC0F9851-68FB-F6D9-61C1-1F31B1A10F3B}"/>
              </a:ext>
            </a:extLst>
          </p:cNvPr>
          <p:cNvPicPr>
            <a:picLocks noChangeAspect="1"/>
          </p:cNvPicPr>
          <p:nvPr/>
        </p:nvPicPr>
        <p:blipFill>
          <a:blip r:embed="rId3"/>
          <a:stretch>
            <a:fillRect/>
          </a:stretch>
        </p:blipFill>
        <p:spPr>
          <a:xfrm>
            <a:off x="6608155" y="1387299"/>
            <a:ext cx="2044568" cy="40834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Başlık 1">
            <a:extLst>
              <a:ext uri="{FF2B5EF4-FFF2-40B4-BE49-F238E27FC236}">
                <a16:creationId xmlns:a16="http://schemas.microsoft.com/office/drawing/2014/main" id="{703CE156-8AE1-C450-1F27-3F5088E05F25}"/>
              </a:ext>
            </a:extLst>
          </p:cNvPr>
          <p:cNvSpPr>
            <a:spLocks noGrp="1"/>
          </p:cNvSpPr>
          <p:nvPr>
            <p:ph type="title"/>
          </p:nvPr>
        </p:nvSpPr>
        <p:spPr>
          <a:xfrm>
            <a:off x="3726181" y="205247"/>
            <a:ext cx="8092439" cy="623920"/>
          </a:xfrm>
        </p:spPr>
        <p:txBody>
          <a:bodyPr>
            <a:noAutofit/>
          </a:bodyPr>
          <a:lstStyle/>
          <a:p>
            <a:r>
              <a:rPr lang="tr-TR" sz="3000"/>
              <a:t>İlk Öğretmenim Ailem Mobil Uygulaması</a:t>
            </a:r>
          </a:p>
        </p:txBody>
      </p:sp>
      <p:sp>
        <p:nvSpPr>
          <p:cNvPr id="4" name="Slayt Numarası Yer Tutucusu 3">
            <a:extLst>
              <a:ext uri="{FF2B5EF4-FFF2-40B4-BE49-F238E27FC236}">
                <a16:creationId xmlns:a16="http://schemas.microsoft.com/office/drawing/2014/main" id="{E81AD71D-2C06-5732-8A1A-B5688119CCAD}"/>
              </a:ext>
            </a:extLst>
          </p:cNvPr>
          <p:cNvSpPr>
            <a:spLocks noGrp="1"/>
          </p:cNvSpPr>
          <p:nvPr>
            <p:ph type="sldNum" sz="quarter" idx="12"/>
          </p:nvPr>
        </p:nvSpPr>
        <p:spPr/>
        <p:txBody>
          <a:bodyPr/>
          <a:lstStyle/>
          <a:p>
            <a:fld id="{2651E522-0742-4A46-8F2F-AFC02481057A}" type="slidenum">
              <a:rPr lang="tr-TR" smtClean="0"/>
              <a:t>33</a:t>
            </a:fld>
            <a:endParaRPr lang="tr-TR"/>
          </a:p>
        </p:txBody>
      </p:sp>
      <p:sp>
        <p:nvSpPr>
          <p:cNvPr id="7" name="Metin kutusu 6">
            <a:extLst>
              <a:ext uri="{FF2B5EF4-FFF2-40B4-BE49-F238E27FC236}">
                <a16:creationId xmlns:a16="http://schemas.microsoft.com/office/drawing/2014/main" id="{1641EDB9-2F11-81A6-5CA1-712C2F150D6F}"/>
              </a:ext>
            </a:extLst>
          </p:cNvPr>
          <p:cNvSpPr txBox="1"/>
          <p:nvPr/>
        </p:nvSpPr>
        <p:spPr>
          <a:xfrm>
            <a:off x="642939" y="2212647"/>
            <a:ext cx="5014911" cy="2120068"/>
          </a:xfrm>
          <a:prstGeom prst="rect">
            <a:avLst/>
          </a:prstGeom>
          <a:noFill/>
        </p:spPr>
        <p:txBody>
          <a:bodyPr wrap="square">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lang="tr-TR"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Bu uygulama, anne babalara yönelik eğitim materyalleri sunarak aile içindeki eğitim süreçlerini desteklemeyi, anne ve babaların çocuk gelişimi konusunda bilinçlenmelerini sağlamayı hedeflemektedir.</a:t>
            </a:r>
          </a:p>
        </p:txBody>
      </p:sp>
      <p:pic>
        <p:nvPicPr>
          <p:cNvPr id="6" name="Resim 5">
            <a:extLst>
              <a:ext uri="{FF2B5EF4-FFF2-40B4-BE49-F238E27FC236}">
                <a16:creationId xmlns:a16="http://schemas.microsoft.com/office/drawing/2014/main" id="{D976598C-5093-F1C8-C61E-8AB2A5AE85F8}"/>
              </a:ext>
            </a:extLst>
          </p:cNvPr>
          <p:cNvPicPr>
            <a:picLocks noChangeAspect="1"/>
          </p:cNvPicPr>
          <p:nvPr/>
        </p:nvPicPr>
        <p:blipFill>
          <a:blip r:embed="rId4"/>
          <a:stretch>
            <a:fillRect/>
          </a:stretch>
        </p:blipFill>
        <p:spPr>
          <a:xfrm>
            <a:off x="9385858" y="1512834"/>
            <a:ext cx="1472850" cy="26932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Resim 9">
            <a:extLst>
              <a:ext uri="{FF2B5EF4-FFF2-40B4-BE49-F238E27FC236}">
                <a16:creationId xmlns:a16="http://schemas.microsoft.com/office/drawing/2014/main" id="{929AFDA2-4BE1-CDDE-09AC-2C4512987C9F}"/>
              </a:ext>
            </a:extLst>
          </p:cNvPr>
          <p:cNvPicPr>
            <a:picLocks noChangeAspect="1"/>
          </p:cNvPicPr>
          <p:nvPr/>
        </p:nvPicPr>
        <p:blipFill>
          <a:blip r:embed="rId5"/>
          <a:stretch>
            <a:fillRect/>
          </a:stretch>
        </p:blipFill>
        <p:spPr>
          <a:xfrm>
            <a:off x="8190822" y="2981778"/>
            <a:ext cx="1656938" cy="31725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13826316"/>
      </p:ext>
    </p:extLst>
  </p:cSld>
  <p:clrMapOvr>
    <a:masterClrMapping/>
  </p:clrMapOvr>
  <p:transition/>
  <p:timing/>
</p:sld>
</file>

<file path=ppt/slides/slide3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Başlık 1">
            <a:extLst>
              <a:ext uri="{FF2B5EF4-FFF2-40B4-BE49-F238E27FC236}">
                <a16:creationId xmlns:a16="http://schemas.microsoft.com/office/drawing/2014/main" id="{64335A0C-9A86-C9CF-C9EF-CC8D527B7DB3}"/>
              </a:ext>
            </a:extLst>
          </p:cNvPr>
          <p:cNvSpPr>
            <a:spLocks noGrp="1"/>
          </p:cNvSpPr>
          <p:nvPr>
            <p:ph type="title"/>
          </p:nvPr>
        </p:nvSpPr>
        <p:spPr/>
        <p:txBody>
          <a:bodyPr/>
          <a:lstStyle/>
          <a:p>
            <a:r>
              <a:rPr lang="tr-TR"/>
              <a:t>Türk Hava Yolları Aile İndirimi Kampanyası</a:t>
            </a:r>
          </a:p>
        </p:txBody>
      </p:sp>
      <p:sp>
        <p:nvSpPr>
          <p:cNvPr id="3" name="İçerik Yer Tutucusu 2">
            <a:extLst>
              <a:ext uri="{FF2B5EF4-FFF2-40B4-BE49-F238E27FC236}">
                <a16:creationId xmlns:a16="http://schemas.microsoft.com/office/drawing/2014/main" id="{2F7123B3-F9E7-074C-DF0C-30E81489E6E2}"/>
              </a:ext>
            </a:extLst>
          </p:cNvPr>
          <p:cNvSpPr>
            <a:spLocks noGrp="1"/>
          </p:cNvSpPr>
          <p:nvPr>
            <p:ph idx="1"/>
          </p:nvPr>
        </p:nvSpPr>
        <p:spPr>
          <a:xfrm>
            <a:off x="6461040" y="2041862"/>
            <a:ext cx="4231098" cy="2157055"/>
          </a:xfrm>
        </p:spPr>
        <p:txBody>
          <a:bodyPr>
            <a:noAutofit/>
          </a:bodyPr>
          <a:lstStyle/>
          <a:p>
            <a:pPr marL="0" indent="0">
              <a:lnSpc>
                <a:spcPct val="150000"/>
              </a:lnSpc>
              <a:buNone/>
            </a:pPr>
            <a:r>
              <a:rPr lang="tr-TR" sz="1800">
                <a:solidFill>
                  <a:schemeClr val="tx1"/>
                </a:solidFill>
              </a:rPr>
              <a:t>2025 Aile Yılı kapsamında Bakanlığımız ve Türk Hava Yolları (THY) arasında imzalanan protokol neticesinde ailece yapılacak yurt içi uçuşlarda </a:t>
            </a:r>
            <a:r>
              <a:rPr lang="tr-TR" sz="1800" b="1">
                <a:solidFill>
                  <a:schemeClr val="tx1"/>
                </a:solidFill>
              </a:rPr>
              <a:t>yüzde 15 indirim </a:t>
            </a:r>
            <a:r>
              <a:rPr lang="tr-TR" sz="1800">
                <a:solidFill>
                  <a:schemeClr val="tx1"/>
                </a:solidFill>
              </a:rPr>
              <a:t>uygulanacaktır.</a:t>
            </a:r>
          </a:p>
          <a:p>
            <a:pPr marL="0" indent="0">
              <a:lnSpc>
                <a:spcPct val="150000"/>
              </a:lnSpc>
              <a:buNone/>
            </a:pPr>
            <a:endParaRPr lang="tr-TR" sz="1800">
              <a:solidFill>
                <a:schemeClr val="tx1"/>
              </a:solidFill>
            </a:endParaRPr>
          </a:p>
        </p:txBody>
      </p:sp>
      <p:sp>
        <p:nvSpPr>
          <p:cNvPr id="4" name="Slayt Numarası Yer Tutucusu 3">
            <a:extLst>
              <a:ext uri="{FF2B5EF4-FFF2-40B4-BE49-F238E27FC236}">
                <a16:creationId xmlns:a16="http://schemas.microsoft.com/office/drawing/2014/main" id="{852856BB-31E9-A199-50DC-CE8DE777424E}"/>
              </a:ext>
            </a:extLst>
          </p:cNvPr>
          <p:cNvSpPr>
            <a:spLocks noGrp="1"/>
          </p:cNvSpPr>
          <p:nvPr>
            <p:ph type="sldNum" sz="quarter" idx="12"/>
          </p:nvPr>
        </p:nvSpPr>
        <p:spPr/>
        <p:txBody>
          <a:bodyPr/>
          <a:lstStyle/>
          <a:p>
            <a:fld id="{2651E522-0742-4A46-8F2F-AFC02481057A}" type="slidenum">
              <a:rPr lang="tr-TR" smtClean="0"/>
              <a:t>34</a:t>
            </a:fld>
            <a:endParaRPr lang="tr-TR"/>
          </a:p>
        </p:txBody>
      </p:sp>
      <p:pic>
        <p:nvPicPr>
          <p:cNvPr id="6" name="Resim 5">
            <a:extLst>
              <a:ext uri="{FF2B5EF4-FFF2-40B4-BE49-F238E27FC236}">
                <a16:creationId xmlns:a16="http://schemas.microsoft.com/office/drawing/2014/main" id="{3E818D64-5EFA-69F5-357D-77DDA8D4FD9E}"/>
              </a:ext>
            </a:extLst>
          </p:cNvPr>
          <p:cNvPicPr>
            <a:picLocks noChangeAspect="1"/>
          </p:cNvPicPr>
          <p:nvPr/>
        </p:nvPicPr>
        <p:blipFill>
          <a:blip r:embed="rId3"/>
          <a:stretch>
            <a:fillRect/>
          </a:stretch>
        </p:blipFill>
        <p:spPr>
          <a:xfrm>
            <a:off x="778441" y="1938989"/>
            <a:ext cx="4952521" cy="35124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34542727"/>
      </p:ext>
    </p:extLst>
  </p:cSld>
  <p:clrMapOvr>
    <a:masterClrMapping/>
  </p:clrMapOvr>
  <p:transition/>
  <p:timing/>
</p:sld>
</file>

<file path=ppt/slides/slide3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BEC7C4A6-E284-BE47-4938-EBF5EBEB25F9}"/>
            </a:ext>
          </a:extLst>
        </p:cNvPr>
        <p:cNvGrpSpPr/>
        <p:nvPr/>
      </p:nvGrpSpPr>
      <p:grpSpPr>
        <a:xfrm>
          <a:off x="0" y="0"/>
          <a:ext cx="0" cy="0"/>
        </a:xfrm>
      </p:grpSpPr>
      <p:sp>
        <p:nvSpPr>
          <p:cNvPr id="2" name="Başlık 1">
            <a:extLst>
              <a:ext uri="{FF2B5EF4-FFF2-40B4-BE49-F238E27FC236}">
                <a16:creationId xmlns:a16="http://schemas.microsoft.com/office/drawing/2014/main" id="{1030A394-3CB9-F4CF-54F6-39D28D2DB078}"/>
              </a:ext>
            </a:extLst>
          </p:cNvPr>
          <p:cNvSpPr>
            <a:spLocks noGrp="1"/>
          </p:cNvSpPr>
          <p:nvPr>
            <p:ph type="title"/>
          </p:nvPr>
        </p:nvSpPr>
        <p:spPr/>
        <p:txBody>
          <a:bodyPr>
            <a:noAutofit/>
          </a:bodyPr>
          <a:lstStyle/>
          <a:p>
            <a:r>
              <a:rPr lang="tr-TR" sz="3000"/>
              <a:t>Aile Yılı Söyleşileri</a:t>
            </a:r>
          </a:p>
        </p:txBody>
      </p:sp>
      <p:sp>
        <p:nvSpPr>
          <p:cNvPr id="4" name="Slayt Numarası Yer Tutucusu 3">
            <a:extLst>
              <a:ext uri="{FF2B5EF4-FFF2-40B4-BE49-F238E27FC236}">
                <a16:creationId xmlns:a16="http://schemas.microsoft.com/office/drawing/2014/main" id="{A7EC9EAB-4848-4574-33B7-C8883A8CB044}"/>
              </a:ext>
            </a:extLst>
          </p:cNvPr>
          <p:cNvSpPr>
            <a:spLocks noGrp="1"/>
          </p:cNvSpPr>
          <p:nvPr>
            <p:ph type="sldNum" sz="quarter" idx="12"/>
          </p:nvPr>
        </p:nvSpPr>
        <p:spPr/>
        <p:txBody>
          <a:bodyPr/>
          <a:lstStyle/>
          <a:p>
            <a:fld id="{2651E522-0742-4A46-8F2F-AFC02481057A}" type="slidenum">
              <a:rPr lang="tr-TR" smtClean="0"/>
              <a:t>35</a:t>
            </a:fld>
            <a:endParaRPr lang="tr-TR"/>
          </a:p>
        </p:txBody>
      </p:sp>
      <p:grpSp>
        <p:nvGrpSpPr>
          <p:cNvPr id="22" name="Grup 21">
            <a:extLst>
              <a:ext uri="{FF2B5EF4-FFF2-40B4-BE49-F238E27FC236}">
                <a16:creationId xmlns:a16="http://schemas.microsoft.com/office/drawing/2014/main" id="{A9D30722-CD5A-E00C-927D-42985E7709E8}"/>
              </a:ext>
            </a:extLst>
          </p:cNvPr>
          <p:cNvGrpSpPr/>
          <p:nvPr/>
        </p:nvGrpSpPr>
        <p:grpSpPr>
          <a:xfrm>
            <a:off x="969645" y="3108745"/>
            <a:ext cx="3154680" cy="1207187"/>
            <a:chOff x="551497" y="1616992"/>
            <a:chExt cx="3154680" cy="1207187"/>
          </a:xfrm>
        </p:grpSpPr>
        <p:sp>
          <p:nvSpPr>
            <p:cNvPr id="15" name="Dikdörtgen: Köşeleri Yuvarlatılmış 14">
              <a:extLst>
                <a:ext uri="{FF2B5EF4-FFF2-40B4-BE49-F238E27FC236}">
                  <a16:creationId xmlns:a16="http://schemas.microsoft.com/office/drawing/2014/main" id="{31ED6175-0EFA-F2F9-FC88-09FAE9D6339C}"/>
                </a:ext>
              </a:extLst>
            </p:cNvPr>
            <p:cNvSpPr/>
            <p:nvPr/>
          </p:nvSpPr>
          <p:spPr>
            <a:xfrm>
              <a:off x="551497" y="1616992"/>
              <a:ext cx="3154680" cy="1207187"/>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a:extLst>
                <a:ext uri="{FF2B5EF4-FFF2-40B4-BE49-F238E27FC236}">
                  <a16:creationId xmlns:a16="http://schemas.microsoft.com/office/drawing/2014/main" id="{CF34F818-67AE-E474-45F7-BE881A2ACF08}"/>
                </a:ext>
              </a:extLst>
            </p:cNvPr>
            <p:cNvSpPr txBox="1"/>
            <p:nvPr/>
          </p:nvSpPr>
          <p:spPr>
            <a:xfrm>
              <a:off x="685800" y="1887998"/>
              <a:ext cx="2891790" cy="707886"/>
            </a:xfrm>
            <a:prstGeom prst="rect">
              <a:avLst/>
            </a:prstGeom>
            <a:noFill/>
          </p:spPr>
          <p:txBody>
            <a:bodyPr wrap="square">
              <a:spAutoFit/>
            </a:bodyPr>
            <a:lstStyle/>
            <a:p>
              <a:pPr algn="ctr"/>
              <a:r>
                <a:rPr lang="tr-TR" sz="20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İlham Veren Evlilik Hikayeleri </a:t>
              </a:r>
              <a:endParaRPr lang="tr-TR" sz="2000" b="1">
                <a:solidFill>
                  <a:schemeClr val="bg1"/>
                </a:solidFill>
              </a:endParaRPr>
            </a:p>
          </p:txBody>
        </p:sp>
      </p:grpSp>
      <p:sp>
        <p:nvSpPr>
          <p:cNvPr id="14" name="Metin kutusu 13">
            <a:extLst>
              <a:ext uri="{FF2B5EF4-FFF2-40B4-BE49-F238E27FC236}">
                <a16:creationId xmlns:a16="http://schemas.microsoft.com/office/drawing/2014/main" id="{940BF4E2-7B4B-127C-B4E5-7FD7817A1D4E}"/>
              </a:ext>
            </a:extLst>
          </p:cNvPr>
          <p:cNvSpPr txBox="1"/>
          <p:nvPr/>
        </p:nvSpPr>
        <p:spPr>
          <a:xfrm>
            <a:off x="8067677" y="3458457"/>
            <a:ext cx="3408996" cy="2957861"/>
          </a:xfrm>
          <a:prstGeom prst="rect">
            <a:avLst/>
          </a:prstGeom>
          <a:noFill/>
        </p:spPr>
        <p:txBody>
          <a:bodyPr wrap="square">
            <a:spAutoFit/>
          </a:bodyPr>
          <a:lstStyle/>
          <a:p>
            <a:pPr algn="just">
              <a:lnSpc>
                <a:spcPct val="150000"/>
              </a:lnSpc>
            </a:pPr>
            <a:r>
              <a:rPr lang="tr-TR"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Daha pek çok konu ve konukla düzenlenecek söyleşi ve panellerle toplumsal farkındalık artırılmakta ve toplumun farklı kesimlerine yönelik bilinçlendirme çalışmaları yapılmaktadır.</a:t>
            </a:r>
          </a:p>
          <a:p>
            <a:pPr algn="just">
              <a:lnSpc>
                <a:spcPct val="150000"/>
              </a:lnSpc>
            </a:pPr>
            <a:endParaRPr lang="tr-TR"/>
          </a:p>
        </p:txBody>
      </p:sp>
      <p:grpSp>
        <p:nvGrpSpPr>
          <p:cNvPr id="23" name="Grup 22">
            <a:extLst>
              <a:ext uri="{FF2B5EF4-FFF2-40B4-BE49-F238E27FC236}">
                <a16:creationId xmlns:a16="http://schemas.microsoft.com/office/drawing/2014/main" id="{7BEA8DD3-606E-223C-D5D2-17D662498BA4}"/>
              </a:ext>
            </a:extLst>
          </p:cNvPr>
          <p:cNvGrpSpPr/>
          <p:nvPr/>
        </p:nvGrpSpPr>
        <p:grpSpPr>
          <a:xfrm>
            <a:off x="1327783" y="1368386"/>
            <a:ext cx="5758817" cy="1207187"/>
            <a:chOff x="5881686" y="1726842"/>
            <a:chExt cx="5758817" cy="1207187"/>
          </a:xfrm>
        </p:grpSpPr>
        <p:sp>
          <p:nvSpPr>
            <p:cNvPr id="16" name="Dikdörtgen: Köşeleri Yuvarlatılmış 15">
              <a:extLst>
                <a:ext uri="{FF2B5EF4-FFF2-40B4-BE49-F238E27FC236}">
                  <a16:creationId xmlns:a16="http://schemas.microsoft.com/office/drawing/2014/main" id="{F0D4F954-FF91-F457-DB59-C906833516B8}"/>
                </a:ext>
              </a:extLst>
            </p:cNvPr>
            <p:cNvSpPr/>
            <p:nvPr/>
          </p:nvSpPr>
          <p:spPr>
            <a:xfrm>
              <a:off x="5881686" y="1726842"/>
              <a:ext cx="5758817" cy="1207187"/>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Metin kutusu 16">
              <a:extLst>
                <a:ext uri="{FF2B5EF4-FFF2-40B4-BE49-F238E27FC236}">
                  <a16:creationId xmlns:a16="http://schemas.microsoft.com/office/drawing/2014/main" id="{E1EFD218-AC3B-4CB2-CFEC-D89046EFAFA6}"/>
                </a:ext>
              </a:extLst>
            </p:cNvPr>
            <p:cNvSpPr txBox="1"/>
            <p:nvPr/>
          </p:nvSpPr>
          <p:spPr>
            <a:xfrm>
              <a:off x="6123622" y="2077842"/>
              <a:ext cx="5402580" cy="400110"/>
            </a:xfrm>
            <a:prstGeom prst="rect">
              <a:avLst/>
            </a:prstGeom>
            <a:noFill/>
          </p:spPr>
          <p:txBody>
            <a:bodyPr wrap="square">
              <a:spAutoFit/>
            </a:bodyPr>
            <a:lstStyle/>
            <a:p>
              <a:pPr algn="ctr"/>
              <a:r>
                <a:rPr lang="tr-TR" sz="20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Huzurun, Mutluluğun Kaynağı Olarak Ailemiz </a:t>
              </a:r>
            </a:p>
          </p:txBody>
        </p:sp>
      </p:grpSp>
      <p:grpSp>
        <p:nvGrpSpPr>
          <p:cNvPr id="25" name="Grup 24">
            <a:extLst>
              <a:ext uri="{FF2B5EF4-FFF2-40B4-BE49-F238E27FC236}">
                <a16:creationId xmlns:a16="http://schemas.microsoft.com/office/drawing/2014/main" id="{27218DD0-5572-DED4-1604-0B97B6256E6D}"/>
              </a:ext>
            </a:extLst>
          </p:cNvPr>
          <p:cNvGrpSpPr/>
          <p:nvPr/>
        </p:nvGrpSpPr>
        <p:grpSpPr>
          <a:xfrm>
            <a:off x="4924425" y="3617025"/>
            <a:ext cx="2572226" cy="1549335"/>
            <a:chOff x="5464968" y="3320951"/>
            <a:chExt cx="2572226" cy="1207187"/>
          </a:xfrm>
        </p:grpSpPr>
        <p:sp>
          <p:nvSpPr>
            <p:cNvPr id="18" name="Dikdörtgen: Köşeleri Yuvarlatılmış 17">
              <a:extLst>
                <a:ext uri="{FF2B5EF4-FFF2-40B4-BE49-F238E27FC236}">
                  <a16:creationId xmlns:a16="http://schemas.microsoft.com/office/drawing/2014/main" id="{1BE81D31-C06B-4432-C46B-3504B5C885E8}"/>
                </a:ext>
              </a:extLst>
            </p:cNvPr>
            <p:cNvSpPr/>
            <p:nvPr/>
          </p:nvSpPr>
          <p:spPr>
            <a:xfrm>
              <a:off x="5464968" y="3320951"/>
              <a:ext cx="2572226" cy="1207187"/>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Metin kutusu 18">
              <a:extLst>
                <a:ext uri="{FF2B5EF4-FFF2-40B4-BE49-F238E27FC236}">
                  <a16:creationId xmlns:a16="http://schemas.microsoft.com/office/drawing/2014/main" id="{ACF9584A-710E-EBA5-73B7-AD0AB67F203D}"/>
                </a:ext>
              </a:extLst>
            </p:cNvPr>
            <p:cNvSpPr txBox="1"/>
            <p:nvPr/>
          </p:nvSpPr>
          <p:spPr>
            <a:xfrm>
              <a:off x="5765004" y="3607533"/>
              <a:ext cx="1966917" cy="707886"/>
            </a:xfrm>
            <a:prstGeom prst="rect">
              <a:avLst/>
            </a:prstGeom>
            <a:noFill/>
          </p:spPr>
          <p:txBody>
            <a:bodyPr wrap="square">
              <a:spAutoFit/>
            </a:bodyPr>
            <a:lstStyle/>
            <a:p>
              <a:pPr algn="ctr"/>
              <a:r>
                <a:rPr lang="tr-TR" sz="20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Bağımlılıkla Mücadele</a:t>
              </a:r>
            </a:p>
          </p:txBody>
        </p:sp>
      </p:grpSp>
      <p:grpSp>
        <p:nvGrpSpPr>
          <p:cNvPr id="24" name="Grup 23">
            <a:extLst>
              <a:ext uri="{FF2B5EF4-FFF2-40B4-BE49-F238E27FC236}">
                <a16:creationId xmlns:a16="http://schemas.microsoft.com/office/drawing/2014/main" id="{498E731E-272F-FDA9-C9D1-D828DA1E0323}"/>
              </a:ext>
            </a:extLst>
          </p:cNvPr>
          <p:cNvGrpSpPr/>
          <p:nvPr/>
        </p:nvGrpSpPr>
        <p:grpSpPr>
          <a:xfrm>
            <a:off x="7507128" y="2331720"/>
            <a:ext cx="4286252" cy="873242"/>
            <a:chOff x="7905748" y="2041869"/>
            <a:chExt cx="4286252" cy="1207187"/>
          </a:xfrm>
        </p:grpSpPr>
        <p:sp>
          <p:nvSpPr>
            <p:cNvPr id="20" name="Dikdörtgen: Köşeleri Yuvarlatılmış 19">
              <a:extLst>
                <a:ext uri="{FF2B5EF4-FFF2-40B4-BE49-F238E27FC236}">
                  <a16:creationId xmlns:a16="http://schemas.microsoft.com/office/drawing/2014/main" id="{12513BC4-C352-C582-590A-BB890D57EAAA}"/>
                </a:ext>
              </a:extLst>
            </p:cNvPr>
            <p:cNvSpPr/>
            <p:nvPr/>
          </p:nvSpPr>
          <p:spPr>
            <a:xfrm>
              <a:off x="7905748" y="2041869"/>
              <a:ext cx="4130041" cy="1207187"/>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Metin kutusu 20">
              <a:extLst>
                <a:ext uri="{FF2B5EF4-FFF2-40B4-BE49-F238E27FC236}">
                  <a16:creationId xmlns:a16="http://schemas.microsoft.com/office/drawing/2014/main" id="{9DAE5C10-3091-879A-0842-46147E9E3DA2}"/>
                </a:ext>
              </a:extLst>
            </p:cNvPr>
            <p:cNvSpPr txBox="1"/>
            <p:nvPr/>
          </p:nvSpPr>
          <p:spPr>
            <a:xfrm>
              <a:off x="8037194" y="2392305"/>
              <a:ext cx="4154806" cy="400110"/>
            </a:xfrm>
            <a:prstGeom prst="rect">
              <a:avLst/>
            </a:prstGeom>
            <a:noFill/>
          </p:spPr>
          <p:txBody>
            <a:bodyPr wrap="square">
              <a:spAutoFit/>
            </a:bodyPr>
            <a:lstStyle/>
            <a:p>
              <a:pPr algn="ctr"/>
              <a:r>
                <a:rPr lang="tr-TR" sz="20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Engelli Hakları ile Erişilebilirlik </a:t>
              </a:r>
            </a:p>
          </p:txBody>
        </p:sp>
      </p:grpSp>
    </p:spTree>
    <p:extLst>
      <p:ext uri="{BB962C8B-B14F-4D97-AF65-F5344CB8AC3E}">
        <p14:creationId xmlns:p14="http://schemas.microsoft.com/office/powerpoint/2010/main" val="2126599206"/>
      </p:ext>
    </p:extLst>
  </p:cSld>
  <p:clrMapOvr>
    <a:masterClrMapping/>
  </p:clrMapOvr>
  <p:transition/>
  <p:timing/>
</p:sld>
</file>

<file path=ppt/slides/slide3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791DF68C-ED07-A2F8-2CF1-3A39DD98F780}"/>
            </a:ext>
          </a:extLst>
        </p:cNvPr>
        <p:cNvGrpSpPr/>
        <p:nvPr/>
      </p:nvGrpSpPr>
      <p:grpSpPr>
        <a:xfrm>
          <a:off x="0" y="0"/>
          <a:ext cx="0" cy="0"/>
        </a:xfrm>
      </p:grpSpPr>
      <p:sp>
        <p:nvSpPr>
          <p:cNvPr id="2" name="Başlık 1">
            <a:extLst>
              <a:ext uri="{FF2B5EF4-FFF2-40B4-BE49-F238E27FC236}">
                <a16:creationId xmlns:a16="http://schemas.microsoft.com/office/drawing/2014/main" id="{F5FEC6A8-05F9-8F8B-F895-2FDE28BD8EC1}"/>
              </a:ext>
            </a:extLst>
          </p:cNvPr>
          <p:cNvSpPr>
            <a:spLocks noGrp="1"/>
          </p:cNvSpPr>
          <p:nvPr>
            <p:ph type="title"/>
          </p:nvPr>
        </p:nvSpPr>
        <p:spPr/>
        <p:txBody>
          <a:bodyPr>
            <a:noAutofit/>
          </a:bodyPr>
          <a:lstStyle/>
          <a:p>
            <a:r>
              <a:rPr lang="tr-TR" sz="3000"/>
              <a:t>2025 Aile  Yılını Hep Birlikte Kutluyoruz</a:t>
            </a:r>
          </a:p>
        </p:txBody>
      </p:sp>
      <p:sp>
        <p:nvSpPr>
          <p:cNvPr id="4" name="Slayt Numarası Yer Tutucusu 3">
            <a:extLst>
              <a:ext uri="{FF2B5EF4-FFF2-40B4-BE49-F238E27FC236}">
                <a16:creationId xmlns:a16="http://schemas.microsoft.com/office/drawing/2014/main" id="{3F246B8C-4C91-75C0-0556-6E2B2FC1A819}"/>
              </a:ext>
            </a:extLst>
          </p:cNvPr>
          <p:cNvSpPr>
            <a:spLocks noGrp="1"/>
          </p:cNvSpPr>
          <p:nvPr>
            <p:ph type="sldNum" sz="quarter" idx="12"/>
          </p:nvPr>
        </p:nvSpPr>
        <p:spPr/>
        <p:txBody>
          <a:bodyPr/>
          <a:lstStyle/>
          <a:p>
            <a:fld id="{2651E522-0742-4A46-8F2F-AFC02481057A}" type="slidenum">
              <a:rPr lang="tr-TR" smtClean="0"/>
              <a:t>36</a:t>
            </a:fld>
            <a:endParaRPr lang="tr-TR"/>
          </a:p>
        </p:txBody>
      </p:sp>
      <p:sp>
        <p:nvSpPr>
          <p:cNvPr id="5" name="Metin kutusu 4">
            <a:extLst>
              <a:ext uri="{FF2B5EF4-FFF2-40B4-BE49-F238E27FC236}">
                <a16:creationId xmlns:a16="http://schemas.microsoft.com/office/drawing/2014/main" id="{6F141C06-87D9-DB3D-A20E-9BA2A076DBED}"/>
              </a:ext>
            </a:extLst>
          </p:cNvPr>
          <p:cNvSpPr txBox="1"/>
          <p:nvPr/>
        </p:nvSpPr>
        <p:spPr>
          <a:xfrm>
            <a:off x="362664" y="1698748"/>
            <a:ext cx="4240530" cy="1022459"/>
          </a:xfrm>
          <a:prstGeom prst="rect">
            <a:avLst/>
          </a:prstGeom>
          <a:noFill/>
        </p:spPr>
        <p:txBody>
          <a:bodyPr wrap="square">
            <a:spAutoFit/>
          </a:bodyPr>
          <a:lstStyle/>
          <a:p>
            <a:pPr lvl="0" algn="ctr">
              <a:lnSpc>
                <a:spcPct val="115000"/>
              </a:lnSpc>
            </a:pPr>
            <a:r>
              <a:rPr lang="tr-TR" sz="1800">
                <a:effectLst/>
                <a:latin typeface="Times New Roman" panose="02020603050405020304" pitchFamily="18" charset="0"/>
                <a:ea typeface="ヒラギノ明朝 Pro W3"/>
              </a:rPr>
              <a:t>Okullarda aile temalı resim, şiir, kompozisyon, öykü, kısa film, fotoğraf, oyun yazma vb. </a:t>
            </a:r>
            <a:r>
              <a:rPr lang="tr-TR" sz="1800" b="1">
                <a:effectLst/>
                <a:latin typeface="Times New Roman" panose="02020603050405020304" pitchFamily="18" charset="0"/>
                <a:ea typeface="ヒラギノ明朝 Pro W3"/>
              </a:rPr>
              <a:t>yarışmaları</a:t>
            </a:r>
            <a:endParaRPr lang="tr-TR" sz="1800" b="1">
              <a:effectLst/>
              <a:latin typeface="Times New Roman" pitchFamily="18" charset="0"/>
              <a:ea typeface="Times New Roman" pitchFamily="18" charset="0"/>
            </a:endParaRPr>
          </a:p>
        </p:txBody>
      </p:sp>
      <p:sp>
        <p:nvSpPr>
          <p:cNvPr id="6" name="Metin kutusu 5">
            <a:extLst>
              <a:ext uri="{FF2B5EF4-FFF2-40B4-BE49-F238E27FC236}">
                <a16:creationId xmlns:a16="http://schemas.microsoft.com/office/drawing/2014/main" id="{03C3FEA5-DD49-B43D-9183-37ECD75D7442}"/>
              </a:ext>
            </a:extLst>
          </p:cNvPr>
          <p:cNvSpPr txBox="1"/>
          <p:nvPr/>
        </p:nvSpPr>
        <p:spPr>
          <a:xfrm>
            <a:off x="2469357" y="5299197"/>
            <a:ext cx="2571750" cy="703911"/>
          </a:xfrm>
          <a:prstGeom prst="rect">
            <a:avLst/>
          </a:prstGeom>
          <a:noFill/>
        </p:spPr>
        <p:txBody>
          <a:bodyPr wrap="square">
            <a:spAutoFit/>
          </a:bodyPr>
          <a:lstStyle/>
          <a:p>
            <a:pPr lvl="0" algn="ctr">
              <a:lnSpc>
                <a:spcPct val="115000"/>
              </a:lnSpc>
              <a:tabLst>
                <a:tab pos="6412230"/>
              </a:tabLst>
            </a:pPr>
            <a:r>
              <a:rPr lang="tr-TR" sz="1800" b="1">
                <a:effectLst/>
                <a:latin typeface="Times New Roman" panose="02020603050405020304" pitchFamily="18" charset="0"/>
                <a:ea typeface="Times New Roman" panose="02020603050405020304" pitchFamily="18" charset="0"/>
              </a:rPr>
              <a:t>Aile kampları </a:t>
            </a:r>
            <a:r>
              <a:rPr lang="tr-TR" sz="1800">
                <a:effectLst/>
                <a:latin typeface="Times New Roman" panose="02020603050405020304" pitchFamily="18" charset="0"/>
                <a:ea typeface="Times New Roman" panose="02020603050405020304" pitchFamily="18" charset="0"/>
              </a:rPr>
              <a:t>organizasyonu</a:t>
            </a:r>
          </a:p>
        </p:txBody>
      </p:sp>
      <p:sp>
        <p:nvSpPr>
          <p:cNvPr id="8" name="Metin kutusu 7">
            <a:extLst>
              <a:ext uri="{FF2B5EF4-FFF2-40B4-BE49-F238E27FC236}">
                <a16:creationId xmlns:a16="http://schemas.microsoft.com/office/drawing/2014/main" id="{D984280F-1B3D-CD71-85C4-589D48AB3232}"/>
              </a:ext>
            </a:extLst>
          </p:cNvPr>
          <p:cNvSpPr txBox="1"/>
          <p:nvPr/>
        </p:nvSpPr>
        <p:spPr>
          <a:xfrm>
            <a:off x="600791" y="3784838"/>
            <a:ext cx="1977390" cy="703911"/>
          </a:xfrm>
          <a:prstGeom prst="rect">
            <a:avLst/>
          </a:prstGeom>
          <a:noFill/>
        </p:spPr>
        <p:txBody>
          <a:bodyPr wrap="square">
            <a:spAutoFit/>
          </a:bodyPr>
          <a:lstStyle/>
          <a:p>
            <a:pPr lvl="0" algn="ctr">
              <a:lnSpc>
                <a:spcPct val="115000"/>
              </a:lnSpc>
              <a:tabLst>
                <a:tab pos="6412230"/>
              </a:tabLst>
            </a:pPr>
            <a:r>
              <a:rPr lang="tr-TR" sz="1800" b="1">
                <a:effectLst/>
                <a:latin typeface="Times New Roman" panose="02020603050405020304" pitchFamily="18" charset="0"/>
                <a:ea typeface="Times New Roman" panose="02020603050405020304" pitchFamily="18" charset="0"/>
              </a:rPr>
              <a:t>Dijital detoks </a:t>
            </a:r>
            <a:r>
              <a:rPr lang="tr-TR" sz="1800">
                <a:effectLst/>
                <a:latin typeface="Times New Roman" panose="02020603050405020304" pitchFamily="18" charset="0"/>
                <a:ea typeface="Times New Roman" panose="02020603050405020304" pitchFamily="18" charset="0"/>
              </a:rPr>
              <a:t>kampları</a:t>
            </a:r>
          </a:p>
        </p:txBody>
      </p:sp>
      <p:sp>
        <p:nvSpPr>
          <p:cNvPr id="10" name="Metin kutusu 9">
            <a:extLst>
              <a:ext uri="{FF2B5EF4-FFF2-40B4-BE49-F238E27FC236}">
                <a16:creationId xmlns:a16="http://schemas.microsoft.com/office/drawing/2014/main" id="{B5866530-3F77-0C9E-1DE7-A82FEA9BA894}"/>
              </a:ext>
            </a:extLst>
          </p:cNvPr>
          <p:cNvSpPr txBox="1"/>
          <p:nvPr/>
        </p:nvSpPr>
        <p:spPr>
          <a:xfrm>
            <a:off x="4924425" y="1440284"/>
            <a:ext cx="2450247" cy="703911"/>
          </a:xfrm>
          <a:prstGeom prst="rect">
            <a:avLst/>
          </a:prstGeom>
          <a:noFill/>
        </p:spPr>
        <p:txBody>
          <a:bodyPr wrap="square">
            <a:spAutoFit/>
          </a:bodyPr>
          <a:lstStyle/>
          <a:p>
            <a:pPr lvl="0" algn="ctr">
              <a:lnSpc>
                <a:spcPct val="115000"/>
              </a:lnSpc>
              <a:tabLst>
                <a:tab pos="6412230"/>
              </a:tabLst>
            </a:pPr>
            <a:r>
              <a:rPr lang="tr-TR" sz="1800">
                <a:effectLst/>
                <a:latin typeface="Times New Roman" panose="02020603050405020304" pitchFamily="18" charset="0"/>
                <a:ea typeface="Times New Roman" panose="02020603050405020304" pitchFamily="18" charset="0"/>
              </a:rPr>
              <a:t>Koruyucu </a:t>
            </a:r>
            <a:r>
              <a:rPr lang="tr-TR" sz="1800" b="1">
                <a:effectLst/>
                <a:latin typeface="Times New Roman" panose="02020603050405020304" pitchFamily="18" charset="0"/>
                <a:ea typeface="Times New Roman" panose="02020603050405020304" pitchFamily="18" charset="0"/>
              </a:rPr>
              <a:t>aile şenlikleri</a:t>
            </a:r>
          </a:p>
        </p:txBody>
      </p:sp>
      <p:sp>
        <p:nvSpPr>
          <p:cNvPr id="13" name="Metin kutusu 12">
            <a:extLst>
              <a:ext uri="{FF2B5EF4-FFF2-40B4-BE49-F238E27FC236}">
                <a16:creationId xmlns:a16="http://schemas.microsoft.com/office/drawing/2014/main" id="{92D907E2-D4BD-A76D-437B-C0697771B2F9}"/>
              </a:ext>
            </a:extLst>
          </p:cNvPr>
          <p:cNvSpPr txBox="1"/>
          <p:nvPr/>
        </p:nvSpPr>
        <p:spPr>
          <a:xfrm>
            <a:off x="8107680" y="4700450"/>
            <a:ext cx="2757488" cy="1022459"/>
          </a:xfrm>
          <a:prstGeom prst="rect">
            <a:avLst/>
          </a:prstGeom>
          <a:noFill/>
        </p:spPr>
        <p:txBody>
          <a:bodyPr wrap="square">
            <a:spAutoFit/>
          </a:bodyPr>
          <a:lstStyle/>
          <a:p>
            <a:pPr lvl="0" algn="ctr">
              <a:lnSpc>
                <a:spcPct val="115000"/>
              </a:lnSpc>
              <a:tabLst>
                <a:tab pos="6412230"/>
              </a:tabLst>
            </a:pPr>
            <a:r>
              <a:rPr lang="tr-TR" sz="1800">
                <a:effectLst/>
                <a:latin typeface="Times New Roman" panose="02020603050405020304" pitchFamily="18" charset="0"/>
                <a:ea typeface="Times New Roman" panose="02020603050405020304" pitchFamily="18" charset="0"/>
              </a:rPr>
              <a:t>Halk kütüphanelerinde aile </a:t>
            </a:r>
            <a:r>
              <a:rPr lang="tr-TR" sz="1800" b="1">
                <a:effectLst/>
                <a:latin typeface="Times New Roman" panose="02020603050405020304" pitchFamily="18" charset="0"/>
                <a:ea typeface="Times New Roman" panose="02020603050405020304" pitchFamily="18" charset="0"/>
              </a:rPr>
              <a:t>soy ağacı ve aile tarihi </a:t>
            </a:r>
            <a:r>
              <a:rPr lang="tr-TR" sz="1800">
                <a:effectLst/>
                <a:latin typeface="Times New Roman" panose="02020603050405020304" pitchFamily="18" charset="0"/>
                <a:ea typeface="Times New Roman" panose="02020603050405020304" pitchFamily="18" charset="0"/>
              </a:rPr>
              <a:t>oluşturma atölyeleri</a:t>
            </a:r>
          </a:p>
        </p:txBody>
      </p:sp>
      <p:sp>
        <p:nvSpPr>
          <p:cNvPr id="15" name="Metin kutusu 14">
            <a:extLst>
              <a:ext uri="{FF2B5EF4-FFF2-40B4-BE49-F238E27FC236}">
                <a16:creationId xmlns:a16="http://schemas.microsoft.com/office/drawing/2014/main" id="{33635410-B4A7-3B13-1206-B95C5E37A28E}"/>
              </a:ext>
            </a:extLst>
          </p:cNvPr>
          <p:cNvSpPr txBox="1"/>
          <p:nvPr/>
        </p:nvSpPr>
        <p:spPr>
          <a:xfrm>
            <a:off x="8045292" y="1516203"/>
            <a:ext cx="3784044" cy="1022459"/>
          </a:xfrm>
          <a:prstGeom prst="rect">
            <a:avLst/>
          </a:prstGeom>
          <a:noFill/>
        </p:spPr>
        <p:txBody>
          <a:bodyPr wrap="square">
            <a:spAutoFit/>
          </a:bodyPr>
          <a:lstStyle/>
          <a:p>
            <a:pPr lvl="0" algn="ctr">
              <a:lnSpc>
                <a:spcPct val="115000"/>
              </a:lnSpc>
              <a:tabLst>
                <a:tab pos="6412230"/>
              </a:tabLst>
            </a:pPr>
            <a:r>
              <a:rPr lang="tr-TR" sz="1800" b="1">
                <a:effectLst/>
                <a:latin typeface="Times New Roman" panose="02020603050405020304" pitchFamily="18" charset="0"/>
                <a:ea typeface="Times New Roman" panose="02020603050405020304" pitchFamily="18" charset="0"/>
              </a:rPr>
              <a:t>‘Her Aileye Bir Fidan, </a:t>
            </a:r>
          </a:p>
          <a:p>
            <a:pPr lvl="0" algn="ctr">
              <a:lnSpc>
                <a:spcPct val="115000"/>
              </a:lnSpc>
              <a:tabLst>
                <a:tab pos="6412230"/>
              </a:tabLst>
            </a:pPr>
            <a:r>
              <a:rPr lang="tr-TR" sz="1800" b="1">
                <a:effectLst/>
                <a:latin typeface="Times New Roman" panose="02020603050405020304" pitchFamily="18" charset="0"/>
                <a:ea typeface="Times New Roman" panose="02020603050405020304" pitchFamily="18" charset="0"/>
              </a:rPr>
              <a:t>Her Fidan Bir Orman’ </a:t>
            </a:r>
          </a:p>
          <a:p>
            <a:pPr lvl="0" algn="ctr">
              <a:lnSpc>
                <a:spcPct val="115000"/>
              </a:lnSpc>
              <a:tabLst>
                <a:tab pos="6412230"/>
              </a:tabLst>
            </a:pPr>
            <a:r>
              <a:rPr lang="tr-TR" sz="1800">
                <a:effectLst/>
                <a:latin typeface="Times New Roman" panose="02020603050405020304" pitchFamily="18" charset="0"/>
                <a:ea typeface="Times New Roman" panose="02020603050405020304" pitchFamily="18" charset="0"/>
              </a:rPr>
              <a:t>sloganıyla 81 ilde fidan dikme faaliyeti</a:t>
            </a:r>
          </a:p>
        </p:txBody>
      </p:sp>
      <p:sp>
        <p:nvSpPr>
          <p:cNvPr id="16" name="Metin kutusu 15">
            <a:extLst>
              <a:ext uri="{FF2B5EF4-FFF2-40B4-BE49-F238E27FC236}">
                <a16:creationId xmlns:a16="http://schemas.microsoft.com/office/drawing/2014/main" id="{6A94D519-6E92-EFEF-4112-676C2272230B}"/>
              </a:ext>
            </a:extLst>
          </p:cNvPr>
          <p:cNvSpPr txBox="1"/>
          <p:nvPr/>
        </p:nvSpPr>
        <p:spPr>
          <a:xfrm>
            <a:off x="4161472" y="3114335"/>
            <a:ext cx="4240530" cy="1022459"/>
          </a:xfrm>
          <a:prstGeom prst="rect">
            <a:avLst/>
          </a:prstGeom>
          <a:noFill/>
        </p:spPr>
        <p:txBody>
          <a:bodyPr wrap="square">
            <a:spAutoFit/>
          </a:bodyPr>
          <a:lstStyle/>
          <a:p>
            <a:pPr algn="ctr">
              <a:lnSpc>
                <a:spcPct val="115000"/>
              </a:lnSpc>
              <a:tabLst>
                <a:tab pos="6412230"/>
              </a:tabLst>
            </a:pPr>
            <a:r>
              <a:rPr lang="tr-TR" sz="1800">
                <a:effectLst/>
                <a:latin typeface="Times New Roman" panose="02020603050405020304" pitchFamily="18" charset="0"/>
                <a:ea typeface="Times New Roman" panose="02020603050405020304" pitchFamily="18" charset="0"/>
              </a:rPr>
              <a:t>Geleneksel medya ve dijital platformlarda </a:t>
            </a:r>
          </a:p>
          <a:p>
            <a:pPr algn="ctr">
              <a:lnSpc>
                <a:spcPct val="115000"/>
              </a:lnSpc>
              <a:tabLst>
                <a:tab pos="6412230"/>
              </a:tabLst>
            </a:pPr>
            <a:r>
              <a:rPr lang="tr-TR" sz="1800" b="1">
                <a:effectLst/>
                <a:latin typeface="Times New Roman" panose="02020603050405020304" pitchFamily="18" charset="0"/>
                <a:ea typeface="Times New Roman" panose="02020603050405020304" pitchFamily="18" charset="0"/>
              </a:rPr>
              <a:t>aile ve çocuk dostu </a:t>
            </a:r>
            <a:r>
              <a:rPr lang="tr-TR" sz="1800">
                <a:effectLst/>
                <a:latin typeface="Times New Roman" panose="02020603050405020304" pitchFamily="18" charset="0"/>
                <a:ea typeface="Times New Roman" panose="02020603050405020304" pitchFamily="18" charset="0"/>
              </a:rPr>
              <a:t>içeriklerin </a:t>
            </a:r>
            <a:r>
              <a:rPr lang="tr-TR" sz="1800" b="1">
                <a:effectLst/>
                <a:latin typeface="Times New Roman" panose="02020603050405020304" pitchFamily="18" charset="0"/>
                <a:ea typeface="Times New Roman" panose="02020603050405020304" pitchFamily="18" charset="0"/>
              </a:rPr>
              <a:t>ödüllendirilmesi</a:t>
            </a:r>
            <a:r>
              <a:rPr lang="tr-TR" sz="1800">
                <a:effectLst/>
                <a:latin typeface="Times New Roman" panose="02020603050405020304" pitchFamily="18" charset="0"/>
                <a:ea typeface="Times New Roman" panose="02020603050405020304" pitchFamily="18" charset="0"/>
              </a:rPr>
              <a:t>,</a:t>
            </a:r>
          </a:p>
        </p:txBody>
      </p:sp>
      <p:pic>
        <p:nvPicPr>
          <p:cNvPr id="18" name="Grafik 17">
            <a:extLst>
              <a:ext uri="{FF2B5EF4-FFF2-40B4-BE49-F238E27FC236}">
                <a16:creationId xmlns:a16="http://schemas.microsoft.com/office/drawing/2014/main" id="{204B6484-8B36-A205-93FF-BD0DBBD5B2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8370" y="1516204"/>
            <a:ext cx="598408" cy="475658"/>
          </a:xfrm>
          <a:prstGeom prst="rect">
            <a:avLst/>
          </a:prstGeom>
        </p:spPr>
      </p:pic>
      <p:pic>
        <p:nvPicPr>
          <p:cNvPr id="20" name="Grafik 19">
            <a:extLst>
              <a:ext uri="{FF2B5EF4-FFF2-40B4-BE49-F238E27FC236}">
                <a16:creationId xmlns:a16="http://schemas.microsoft.com/office/drawing/2014/main" id="{2D3A9A15-85C3-ABF5-8BBE-3381FC8D9C8A}"/>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5910262" y="1220928"/>
            <a:ext cx="371475" cy="295275"/>
          </a:xfrm>
          <a:prstGeom prst="rect">
            <a:avLst/>
          </a:prstGeom>
        </p:spPr>
      </p:pic>
      <p:pic>
        <p:nvPicPr>
          <p:cNvPr id="22" name="Grafik 21">
            <a:extLst>
              <a:ext uri="{FF2B5EF4-FFF2-40B4-BE49-F238E27FC236}">
                <a16:creationId xmlns:a16="http://schemas.microsoft.com/office/drawing/2014/main" id="{59682B77-FACD-CA3A-57AA-C6FC516D99C3}"/>
              </a:ext>
            </a:extLst>
          </p:cNvPr>
          <p:cNvPicPr>
            <a:picLocks noChangeAspect="1"/>
          </p:cNvPicPr>
          <p:nvPr/>
        </p:nvPicPr>
        <p:blipFill>
          <a:blip r:embed="rId2">
            <a:extLst>
              <a:ext uri="{96DAC541-7B7A-43D3-8B79-37D633B846F1}">
                <asvg:svgBlip xmlns:asvg="http://schemas.microsoft.com/office/drawing/2016/SVG/main" r:embed="rId5"/>
              </a:ext>
            </a:extLst>
          </a:blip>
          <a:stretch>
            <a:fillRect/>
          </a:stretch>
        </p:blipFill>
        <p:spPr>
          <a:xfrm>
            <a:off x="4415861" y="3767698"/>
            <a:ext cx="746139" cy="593085"/>
          </a:xfrm>
          <a:prstGeom prst="rect">
            <a:avLst/>
          </a:prstGeom>
        </p:spPr>
      </p:pic>
      <p:pic>
        <p:nvPicPr>
          <p:cNvPr id="24" name="Grafik 23">
            <a:extLst>
              <a:ext uri="{FF2B5EF4-FFF2-40B4-BE49-F238E27FC236}">
                <a16:creationId xmlns:a16="http://schemas.microsoft.com/office/drawing/2014/main" id="{F4429F47-716A-6A00-D92E-742B69E84FBC}"/>
              </a:ext>
            </a:extLst>
          </p:cNvPr>
          <p:cNvPicPr>
            <a:picLocks noChangeAspect="1"/>
          </p:cNvPicPr>
          <p:nvPr/>
        </p:nvPicPr>
        <p:blipFill>
          <a:blip r:embed="rId2">
            <a:extLst>
              <a:ext uri="{96DAC541-7B7A-43D3-8B79-37D633B846F1}">
                <asvg:svgBlip xmlns:asvg="http://schemas.microsoft.com/office/drawing/2016/SVG/main" r:embed="rId6"/>
              </a:ext>
            </a:extLst>
          </a:blip>
          <a:stretch>
            <a:fillRect/>
          </a:stretch>
        </p:blipFill>
        <p:spPr>
          <a:xfrm>
            <a:off x="1403748" y="3486215"/>
            <a:ext cx="371475" cy="295275"/>
          </a:xfrm>
          <a:prstGeom prst="rect">
            <a:avLst/>
          </a:prstGeom>
        </p:spPr>
      </p:pic>
      <p:pic>
        <p:nvPicPr>
          <p:cNvPr id="28" name="Grafik 27">
            <a:extLst>
              <a:ext uri="{FF2B5EF4-FFF2-40B4-BE49-F238E27FC236}">
                <a16:creationId xmlns:a16="http://schemas.microsoft.com/office/drawing/2014/main" id="{A42E2A7B-B857-8FF7-D3AE-9CC37477939B}"/>
              </a:ext>
            </a:extLst>
          </p:cNvPr>
          <p:cNvPicPr>
            <a:picLocks noChangeAspect="1"/>
          </p:cNvPicPr>
          <p:nvPr/>
        </p:nvPicPr>
        <p:blipFill>
          <a:blip r:embed="rId2">
            <a:extLst>
              <a:ext uri="{96DAC541-7B7A-43D3-8B79-37D633B846F1}">
                <asvg:svgBlip xmlns:asvg="http://schemas.microsoft.com/office/drawing/2016/SVG/main" r:embed="rId7"/>
              </a:ext>
            </a:extLst>
          </a:blip>
          <a:stretch>
            <a:fillRect/>
          </a:stretch>
        </p:blipFill>
        <p:spPr>
          <a:xfrm>
            <a:off x="3547586" y="5037575"/>
            <a:ext cx="371475" cy="295275"/>
          </a:xfrm>
          <a:prstGeom prst="rect">
            <a:avLst/>
          </a:prstGeom>
        </p:spPr>
      </p:pic>
      <p:pic>
        <p:nvPicPr>
          <p:cNvPr id="30" name="Grafik 29">
            <a:extLst>
              <a:ext uri="{FF2B5EF4-FFF2-40B4-BE49-F238E27FC236}">
                <a16:creationId xmlns:a16="http://schemas.microsoft.com/office/drawing/2014/main" id="{EFA975E5-E363-20A0-737A-911F2CAD6F54}"/>
              </a:ext>
            </a:extLst>
          </p:cNvPr>
          <p:cNvPicPr>
            <a:picLocks noChangeAspect="1"/>
          </p:cNvPicPr>
          <p:nvPr/>
        </p:nvPicPr>
        <p:blipFill>
          <a:blip r:embed="rId2">
            <a:extLst>
              <a:ext uri="{96DAC541-7B7A-43D3-8B79-37D633B846F1}">
                <asvg:svgBlip xmlns:asvg="http://schemas.microsoft.com/office/drawing/2016/SVG/main" r:embed="rId8"/>
              </a:ext>
            </a:extLst>
          </a:blip>
          <a:stretch>
            <a:fillRect/>
          </a:stretch>
        </p:blipFill>
        <p:spPr>
          <a:xfrm>
            <a:off x="9244374" y="4319339"/>
            <a:ext cx="479463" cy="381112"/>
          </a:xfrm>
          <a:prstGeom prst="rect">
            <a:avLst/>
          </a:prstGeom>
        </p:spPr>
      </p:pic>
      <p:pic>
        <p:nvPicPr>
          <p:cNvPr id="32" name="Grafik 31">
            <a:extLst>
              <a:ext uri="{FF2B5EF4-FFF2-40B4-BE49-F238E27FC236}">
                <a16:creationId xmlns:a16="http://schemas.microsoft.com/office/drawing/2014/main" id="{A41D4E40-D6B4-0652-2F86-C3213CD6A92D}"/>
              </a:ext>
            </a:extLst>
          </p:cNvPr>
          <p:cNvPicPr>
            <a:picLocks noChangeAspect="1"/>
          </p:cNvPicPr>
          <p:nvPr/>
        </p:nvPicPr>
        <p:blipFill>
          <a:blip r:embed="rId2">
            <a:extLst>
              <a:ext uri="{96DAC541-7B7A-43D3-8B79-37D633B846F1}">
                <asvg:svgBlip xmlns:asvg="http://schemas.microsoft.com/office/drawing/2016/SVG/main" r:embed="rId9"/>
              </a:ext>
            </a:extLst>
          </a:blip>
          <a:stretch>
            <a:fillRect/>
          </a:stretch>
        </p:blipFill>
        <p:spPr>
          <a:xfrm>
            <a:off x="8107680" y="1729995"/>
            <a:ext cx="594121" cy="472250"/>
          </a:xfrm>
          <a:prstGeom prst="rect">
            <a:avLst/>
          </a:prstGeom>
        </p:spPr>
      </p:pic>
    </p:spTree>
    <p:extLst>
      <p:ext uri="{BB962C8B-B14F-4D97-AF65-F5344CB8AC3E}">
        <p14:creationId xmlns:p14="http://schemas.microsoft.com/office/powerpoint/2010/main" val="1032729493"/>
      </p:ext>
    </p:extLst>
  </p:cSld>
  <p:clrMapOvr>
    <a:masterClrMapping/>
  </p:clrMapOvr>
  <p:transition/>
  <p:timing/>
</p:sld>
</file>

<file path=ppt/slides/slide3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7D3FB10C-189C-E70B-4009-333BADF6F505}"/>
            </a:ext>
          </a:extLst>
        </p:cNvPr>
        <p:cNvGrpSpPr/>
        <p:nvPr/>
      </p:nvGrpSpPr>
      <p:grpSpPr>
        <a:xfrm>
          <a:off x="0" y="0"/>
          <a:ext cx="0" cy="0"/>
        </a:xfrm>
      </p:grpSpPr>
      <p:sp>
        <p:nvSpPr>
          <p:cNvPr id="2" name="Başlık 1">
            <a:extLst>
              <a:ext uri="{FF2B5EF4-FFF2-40B4-BE49-F238E27FC236}">
                <a16:creationId xmlns:a16="http://schemas.microsoft.com/office/drawing/2014/main" id="{13AD24FF-E6DB-049D-C942-6F917A07E95A}"/>
              </a:ext>
            </a:extLst>
          </p:cNvPr>
          <p:cNvSpPr>
            <a:spLocks noGrp="1"/>
          </p:cNvSpPr>
          <p:nvPr>
            <p:ph type="title"/>
          </p:nvPr>
        </p:nvSpPr>
        <p:spPr/>
        <p:txBody>
          <a:bodyPr>
            <a:noAutofit/>
          </a:bodyPr>
          <a:lstStyle/>
          <a:p>
            <a:r>
              <a:rPr lang="tr-TR" sz="3000"/>
              <a:t>2025 Aile  Yılını Hep Birlikte Kutluyoruz</a:t>
            </a:r>
          </a:p>
        </p:txBody>
      </p:sp>
      <p:sp>
        <p:nvSpPr>
          <p:cNvPr id="4" name="Slayt Numarası Yer Tutucusu 3">
            <a:extLst>
              <a:ext uri="{FF2B5EF4-FFF2-40B4-BE49-F238E27FC236}">
                <a16:creationId xmlns:a16="http://schemas.microsoft.com/office/drawing/2014/main" id="{FD2E8653-BB41-39AF-6F04-5F98DEFF5097}"/>
              </a:ext>
            </a:extLst>
          </p:cNvPr>
          <p:cNvSpPr>
            <a:spLocks noGrp="1"/>
          </p:cNvSpPr>
          <p:nvPr>
            <p:ph type="sldNum" sz="quarter" idx="12"/>
          </p:nvPr>
        </p:nvSpPr>
        <p:spPr/>
        <p:txBody>
          <a:bodyPr/>
          <a:lstStyle/>
          <a:p>
            <a:fld id="{2651E522-0742-4A46-8F2F-AFC02481057A}" type="slidenum">
              <a:rPr lang="tr-TR" smtClean="0"/>
              <a:t>37</a:t>
            </a:fld>
            <a:endParaRPr lang="tr-TR"/>
          </a:p>
        </p:txBody>
      </p:sp>
      <p:sp>
        <p:nvSpPr>
          <p:cNvPr id="5" name="Metin kutusu 4">
            <a:extLst>
              <a:ext uri="{FF2B5EF4-FFF2-40B4-BE49-F238E27FC236}">
                <a16:creationId xmlns:a16="http://schemas.microsoft.com/office/drawing/2014/main" id="{3C76B15E-AF60-21A1-4B12-F2494CB086CA}"/>
              </a:ext>
            </a:extLst>
          </p:cNvPr>
          <p:cNvSpPr txBox="1"/>
          <p:nvPr/>
        </p:nvSpPr>
        <p:spPr>
          <a:xfrm>
            <a:off x="1013633" y="3737610"/>
            <a:ext cx="1558290" cy="1022459"/>
          </a:xfrm>
          <a:prstGeom prst="rect">
            <a:avLst/>
          </a:prstGeom>
          <a:noFill/>
        </p:spPr>
        <p:txBody>
          <a:bodyPr wrap="square">
            <a:spAutoFit/>
          </a:bodyPr>
          <a:lstStyle/>
          <a:p>
            <a:pPr lvl="0" algn="ctr">
              <a:lnSpc>
                <a:spcPct val="115000"/>
              </a:lnSpc>
              <a:tabLst>
                <a:tab pos="6412230"/>
              </a:tabLst>
            </a:pPr>
            <a:r>
              <a:rPr lang="tr-TR" sz="1800">
                <a:effectLst/>
                <a:latin typeface="Times New Roman" panose="02020603050405020304" pitchFamily="18" charset="0"/>
                <a:ea typeface="Times New Roman" panose="02020603050405020304" pitchFamily="18" charset="0"/>
              </a:rPr>
              <a:t>Aile fotoğrafları </a:t>
            </a:r>
            <a:r>
              <a:rPr lang="tr-TR" sz="1800" b="1">
                <a:effectLst/>
                <a:latin typeface="Times New Roman" panose="02020603050405020304" pitchFamily="18" charset="0"/>
                <a:ea typeface="Times New Roman" panose="02020603050405020304" pitchFamily="18" charset="0"/>
              </a:rPr>
              <a:t>sergisi</a:t>
            </a:r>
          </a:p>
        </p:txBody>
      </p:sp>
      <p:sp>
        <p:nvSpPr>
          <p:cNvPr id="8" name="Metin kutusu 7">
            <a:extLst>
              <a:ext uri="{FF2B5EF4-FFF2-40B4-BE49-F238E27FC236}">
                <a16:creationId xmlns:a16="http://schemas.microsoft.com/office/drawing/2014/main" id="{39DC9571-26D7-EA76-A8AE-5C31881C4FBE}"/>
              </a:ext>
            </a:extLst>
          </p:cNvPr>
          <p:cNvSpPr txBox="1"/>
          <p:nvPr/>
        </p:nvSpPr>
        <p:spPr>
          <a:xfrm>
            <a:off x="5040630" y="3077156"/>
            <a:ext cx="2377440" cy="1022459"/>
          </a:xfrm>
          <a:prstGeom prst="rect">
            <a:avLst/>
          </a:prstGeom>
          <a:noFill/>
        </p:spPr>
        <p:txBody>
          <a:bodyPr wrap="square">
            <a:spAutoFit/>
          </a:bodyPr>
          <a:lstStyle/>
          <a:p>
            <a:pPr lvl="0" algn="ctr">
              <a:lnSpc>
                <a:spcPct val="115000"/>
              </a:lnSpc>
              <a:tabLst>
                <a:tab pos="6412230"/>
              </a:tabLst>
            </a:pPr>
            <a:r>
              <a:rPr lang="tr-TR" sz="1800">
                <a:effectLst/>
                <a:latin typeface="Times New Roman" panose="02020603050405020304" pitchFamily="18" charset="0"/>
                <a:ea typeface="Times New Roman" panose="02020603050405020304" pitchFamily="18" charset="0"/>
              </a:rPr>
              <a:t>Kütüphanelerde </a:t>
            </a:r>
            <a:r>
              <a:rPr lang="tr-TR" sz="1800" b="1">
                <a:effectLst/>
                <a:latin typeface="Times New Roman" panose="02020603050405020304" pitchFamily="18" charset="0"/>
                <a:ea typeface="Times New Roman" panose="02020603050405020304" pitchFamily="18" charset="0"/>
              </a:rPr>
              <a:t>"Ailemle Okuyorum" </a:t>
            </a:r>
            <a:r>
              <a:rPr lang="tr-TR" sz="1800">
                <a:effectLst/>
                <a:latin typeface="Times New Roman" panose="02020603050405020304" pitchFamily="18" charset="0"/>
                <a:ea typeface="Times New Roman" panose="02020603050405020304" pitchFamily="18" charset="0"/>
              </a:rPr>
              <a:t>günleri</a:t>
            </a:r>
          </a:p>
        </p:txBody>
      </p:sp>
      <p:sp>
        <p:nvSpPr>
          <p:cNvPr id="10" name="Metin kutusu 9">
            <a:extLst>
              <a:ext uri="{FF2B5EF4-FFF2-40B4-BE49-F238E27FC236}">
                <a16:creationId xmlns:a16="http://schemas.microsoft.com/office/drawing/2014/main" id="{B20C3318-C6BE-C74E-90C5-343247EF8F59}"/>
              </a:ext>
            </a:extLst>
          </p:cNvPr>
          <p:cNvSpPr txBox="1"/>
          <p:nvPr/>
        </p:nvSpPr>
        <p:spPr>
          <a:xfrm>
            <a:off x="9154211" y="2062844"/>
            <a:ext cx="2596991" cy="703911"/>
          </a:xfrm>
          <a:prstGeom prst="rect">
            <a:avLst/>
          </a:prstGeom>
          <a:noFill/>
        </p:spPr>
        <p:txBody>
          <a:bodyPr wrap="square">
            <a:spAutoFit/>
          </a:bodyPr>
          <a:lstStyle/>
          <a:p>
            <a:pPr lvl="0" algn="ctr">
              <a:lnSpc>
                <a:spcPct val="115000"/>
              </a:lnSpc>
              <a:tabLst>
                <a:tab pos="6412230"/>
              </a:tabLst>
            </a:pPr>
            <a:r>
              <a:rPr lang="tr-TR" sz="1800">
                <a:effectLst/>
                <a:latin typeface="Times New Roman" panose="02020603050405020304" pitchFamily="18" charset="0"/>
                <a:ea typeface="Times New Roman" panose="02020603050405020304" pitchFamily="18" charset="0"/>
              </a:rPr>
              <a:t>Ailece yapılan </a:t>
            </a:r>
            <a:r>
              <a:rPr lang="tr-TR" sz="1800" b="1">
                <a:effectLst/>
                <a:latin typeface="Times New Roman" panose="02020603050405020304" pitchFamily="18" charset="0"/>
                <a:ea typeface="Times New Roman" panose="02020603050405020304" pitchFamily="18" charset="0"/>
              </a:rPr>
              <a:t>oryantiring yarışmaları</a:t>
            </a:r>
          </a:p>
        </p:txBody>
      </p:sp>
      <p:sp>
        <p:nvSpPr>
          <p:cNvPr id="12" name="Metin kutusu 11">
            <a:extLst>
              <a:ext uri="{FF2B5EF4-FFF2-40B4-BE49-F238E27FC236}">
                <a16:creationId xmlns:a16="http://schemas.microsoft.com/office/drawing/2014/main" id="{8E003447-5EED-BA47-BD37-670FC6308884}"/>
              </a:ext>
            </a:extLst>
          </p:cNvPr>
          <p:cNvSpPr txBox="1"/>
          <p:nvPr/>
        </p:nvSpPr>
        <p:spPr>
          <a:xfrm>
            <a:off x="3110865" y="5385517"/>
            <a:ext cx="1813560" cy="703911"/>
          </a:xfrm>
          <a:prstGeom prst="rect">
            <a:avLst/>
          </a:prstGeom>
          <a:noFill/>
        </p:spPr>
        <p:txBody>
          <a:bodyPr wrap="square">
            <a:spAutoFit/>
          </a:bodyPr>
          <a:lstStyle/>
          <a:p>
            <a:pPr lvl="0" algn="ctr">
              <a:lnSpc>
                <a:spcPct val="115000"/>
              </a:lnSpc>
              <a:tabLst>
                <a:tab pos="6412230"/>
              </a:tabLst>
            </a:pPr>
            <a:r>
              <a:rPr lang="tr-TR" sz="1800">
                <a:effectLst/>
                <a:latin typeface="Times New Roman" panose="02020603050405020304" pitchFamily="18" charset="0"/>
                <a:ea typeface="Times New Roman" panose="02020603050405020304" pitchFamily="18" charset="0"/>
              </a:rPr>
              <a:t>Ulusal yemekler </a:t>
            </a:r>
            <a:r>
              <a:rPr lang="tr-TR" sz="1800" b="1">
                <a:effectLst/>
                <a:latin typeface="Times New Roman" panose="02020603050405020304" pitchFamily="18" charset="0"/>
                <a:ea typeface="Times New Roman" panose="02020603050405020304" pitchFamily="18" charset="0"/>
              </a:rPr>
              <a:t>yarışması</a:t>
            </a:r>
          </a:p>
        </p:txBody>
      </p:sp>
      <p:sp>
        <p:nvSpPr>
          <p:cNvPr id="13" name="Metin kutusu 12">
            <a:extLst>
              <a:ext uri="{FF2B5EF4-FFF2-40B4-BE49-F238E27FC236}">
                <a16:creationId xmlns:a16="http://schemas.microsoft.com/office/drawing/2014/main" id="{7CCA57CB-BDF8-50FE-D353-6274D334BBDE}"/>
              </a:ext>
            </a:extLst>
          </p:cNvPr>
          <p:cNvSpPr txBox="1"/>
          <p:nvPr/>
        </p:nvSpPr>
        <p:spPr>
          <a:xfrm>
            <a:off x="5893031" y="1398837"/>
            <a:ext cx="2130742" cy="703911"/>
          </a:xfrm>
          <a:prstGeom prst="rect">
            <a:avLst/>
          </a:prstGeom>
          <a:noFill/>
        </p:spPr>
        <p:txBody>
          <a:bodyPr wrap="square">
            <a:spAutoFit/>
          </a:bodyPr>
          <a:lstStyle/>
          <a:p>
            <a:pPr lvl="0" algn="ctr">
              <a:lnSpc>
                <a:spcPct val="115000"/>
              </a:lnSpc>
              <a:tabLst>
                <a:tab pos="6412230"/>
              </a:tabLst>
            </a:pPr>
            <a:r>
              <a:rPr lang="tr-TR" sz="1800" b="1">
                <a:effectLst/>
                <a:latin typeface="Times New Roman" panose="02020603050405020304" pitchFamily="18" charset="0"/>
                <a:ea typeface="Times New Roman" panose="02020603050405020304" pitchFamily="18" charset="0"/>
              </a:rPr>
              <a:t> Aile İletişim </a:t>
            </a:r>
            <a:r>
              <a:rPr lang="tr-TR">
                <a:latin typeface="Times New Roman" panose="02020603050405020304" pitchFamily="18" charset="0"/>
                <a:ea typeface="Times New Roman" panose="02020603050405020304" pitchFamily="18" charset="0"/>
              </a:rPr>
              <a:t>A</a:t>
            </a:r>
            <a:r>
              <a:rPr lang="tr-TR" sz="1800">
                <a:effectLst/>
                <a:latin typeface="Times New Roman" panose="02020603050405020304" pitchFamily="18" charset="0"/>
                <a:ea typeface="Times New Roman" panose="02020603050405020304" pitchFamily="18" charset="0"/>
              </a:rPr>
              <a:t>tölyeleri</a:t>
            </a:r>
          </a:p>
        </p:txBody>
      </p:sp>
      <p:sp>
        <p:nvSpPr>
          <p:cNvPr id="14" name="Metin kutusu 13">
            <a:extLst>
              <a:ext uri="{FF2B5EF4-FFF2-40B4-BE49-F238E27FC236}">
                <a16:creationId xmlns:a16="http://schemas.microsoft.com/office/drawing/2014/main" id="{5A31CB7D-DED3-95F5-69F7-B8991289812C}"/>
              </a:ext>
            </a:extLst>
          </p:cNvPr>
          <p:cNvSpPr txBox="1"/>
          <p:nvPr/>
        </p:nvSpPr>
        <p:spPr>
          <a:xfrm>
            <a:off x="887730" y="1821814"/>
            <a:ext cx="2946559" cy="703911"/>
          </a:xfrm>
          <a:prstGeom prst="rect">
            <a:avLst/>
          </a:prstGeom>
          <a:noFill/>
        </p:spPr>
        <p:txBody>
          <a:bodyPr wrap="square">
            <a:spAutoFit/>
          </a:bodyPr>
          <a:lstStyle/>
          <a:p>
            <a:pPr lvl="0" algn="ctr">
              <a:lnSpc>
                <a:spcPct val="115000"/>
              </a:lnSpc>
              <a:tabLst>
                <a:tab pos="6412230"/>
              </a:tabLst>
            </a:pPr>
            <a:r>
              <a:rPr lang="tr-TR" sz="1800">
                <a:effectLst/>
                <a:latin typeface="Times New Roman" panose="02020603050405020304" pitchFamily="18" charset="0"/>
                <a:ea typeface="Times New Roman" panose="02020603050405020304" pitchFamily="18" charset="0"/>
              </a:rPr>
              <a:t>Yaşlıların </a:t>
            </a:r>
            <a:r>
              <a:rPr lang="tr-TR" sz="1800" b="1">
                <a:effectLst/>
                <a:latin typeface="Times New Roman" panose="02020603050405020304" pitchFamily="18" charset="0"/>
                <a:ea typeface="Times New Roman" panose="02020603050405020304" pitchFamily="18" charset="0"/>
              </a:rPr>
              <a:t>sosyalleşmelerine </a:t>
            </a:r>
            <a:r>
              <a:rPr lang="tr-TR" sz="1800">
                <a:effectLst/>
                <a:latin typeface="Times New Roman" panose="02020603050405020304" pitchFamily="18" charset="0"/>
                <a:ea typeface="Times New Roman" panose="02020603050405020304" pitchFamily="18" charset="0"/>
              </a:rPr>
              <a:t>yönelik etkinlikler</a:t>
            </a:r>
          </a:p>
        </p:txBody>
      </p:sp>
      <p:sp>
        <p:nvSpPr>
          <p:cNvPr id="16" name="Metin kutusu 15">
            <a:extLst>
              <a:ext uri="{FF2B5EF4-FFF2-40B4-BE49-F238E27FC236}">
                <a16:creationId xmlns:a16="http://schemas.microsoft.com/office/drawing/2014/main" id="{858497FD-0300-CD61-B38D-D41FDE922E54}"/>
              </a:ext>
            </a:extLst>
          </p:cNvPr>
          <p:cNvSpPr txBox="1"/>
          <p:nvPr/>
        </p:nvSpPr>
        <p:spPr>
          <a:xfrm>
            <a:off x="8079885" y="4719432"/>
            <a:ext cx="1813560" cy="703911"/>
          </a:xfrm>
          <a:prstGeom prst="rect">
            <a:avLst/>
          </a:prstGeom>
          <a:noFill/>
        </p:spPr>
        <p:txBody>
          <a:bodyPr wrap="square">
            <a:spAutoFit/>
          </a:bodyPr>
          <a:lstStyle/>
          <a:p>
            <a:pPr lvl="0" algn="ctr">
              <a:lnSpc>
                <a:spcPct val="115000"/>
              </a:lnSpc>
              <a:tabLst>
                <a:tab pos="6412230"/>
              </a:tabLst>
            </a:pPr>
            <a:r>
              <a:rPr lang="tr-TR" sz="1800" b="1">
                <a:effectLst/>
                <a:latin typeface="Times New Roman" panose="02020603050405020304" pitchFamily="18" charset="0"/>
                <a:ea typeface="Times New Roman" panose="02020603050405020304" pitchFamily="18" charset="0"/>
              </a:rPr>
              <a:t>Uluslararası </a:t>
            </a:r>
            <a:r>
              <a:rPr lang="tr-TR" sz="1800">
                <a:effectLst/>
                <a:latin typeface="Times New Roman" panose="02020603050405020304" pitchFamily="18" charset="0"/>
                <a:ea typeface="Times New Roman" panose="02020603050405020304" pitchFamily="18" charset="0"/>
              </a:rPr>
              <a:t>Aile Forumu</a:t>
            </a:r>
            <a:endParaRPr lang="tr-TR" sz="1800" b="1">
              <a:effectLst/>
              <a:latin typeface="Times New Roman" panose="02020603050405020304" pitchFamily="18" charset="0"/>
              <a:ea typeface="Times New Roman" panose="02020603050405020304" pitchFamily="18" charset="0"/>
            </a:endParaRPr>
          </a:p>
        </p:txBody>
      </p:sp>
      <p:pic>
        <p:nvPicPr>
          <p:cNvPr id="18" name="Grafik 17">
            <a:extLst>
              <a:ext uri="{FF2B5EF4-FFF2-40B4-BE49-F238E27FC236}">
                <a16:creationId xmlns:a16="http://schemas.microsoft.com/office/drawing/2014/main" id="{32CC40C0-2FEB-23FE-B855-3E73A8C26C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12641" y="1882541"/>
            <a:ext cx="669615" cy="532258"/>
          </a:xfrm>
          <a:prstGeom prst="rect">
            <a:avLst/>
          </a:prstGeom>
        </p:spPr>
      </p:pic>
      <p:pic>
        <p:nvPicPr>
          <p:cNvPr id="20" name="Grafik 19">
            <a:extLst>
              <a:ext uri="{FF2B5EF4-FFF2-40B4-BE49-F238E27FC236}">
                <a16:creationId xmlns:a16="http://schemas.microsoft.com/office/drawing/2014/main" id="{CB17BE9B-21A9-1342-D96A-FCFA6D927874}"/>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2023111" y="1454189"/>
            <a:ext cx="484584" cy="385182"/>
          </a:xfrm>
          <a:prstGeom prst="rect">
            <a:avLst/>
          </a:prstGeom>
        </p:spPr>
      </p:pic>
      <p:pic>
        <p:nvPicPr>
          <p:cNvPr id="22" name="Grafik 21">
            <a:extLst>
              <a:ext uri="{FF2B5EF4-FFF2-40B4-BE49-F238E27FC236}">
                <a16:creationId xmlns:a16="http://schemas.microsoft.com/office/drawing/2014/main" id="{3FA1B669-DB64-6751-39DF-6BBFB72E3EBE}"/>
              </a:ext>
            </a:extLst>
          </p:cNvPr>
          <p:cNvPicPr>
            <a:picLocks noChangeAspect="1"/>
          </p:cNvPicPr>
          <p:nvPr/>
        </p:nvPicPr>
        <p:blipFill>
          <a:blip r:embed="rId2">
            <a:extLst>
              <a:ext uri="{96DAC541-7B7A-43D3-8B79-37D633B846F1}">
                <asvg:svgBlip xmlns:asvg="http://schemas.microsoft.com/office/drawing/2016/SVG/main" r:embed="rId5"/>
              </a:ext>
            </a:extLst>
          </a:blip>
          <a:stretch>
            <a:fillRect/>
          </a:stretch>
        </p:blipFill>
        <p:spPr>
          <a:xfrm>
            <a:off x="733015" y="3429000"/>
            <a:ext cx="759726" cy="603885"/>
          </a:xfrm>
          <a:prstGeom prst="rect">
            <a:avLst/>
          </a:prstGeom>
        </p:spPr>
      </p:pic>
      <p:pic>
        <p:nvPicPr>
          <p:cNvPr id="24" name="Grafik 23">
            <a:extLst>
              <a:ext uri="{FF2B5EF4-FFF2-40B4-BE49-F238E27FC236}">
                <a16:creationId xmlns:a16="http://schemas.microsoft.com/office/drawing/2014/main" id="{32877517-ADEC-5D8B-CF3A-F15D32D3842F}"/>
              </a:ext>
            </a:extLst>
          </p:cNvPr>
          <p:cNvPicPr>
            <a:picLocks noChangeAspect="1"/>
          </p:cNvPicPr>
          <p:nvPr/>
        </p:nvPicPr>
        <p:blipFill>
          <a:blip r:embed="rId2">
            <a:extLst>
              <a:ext uri="{96DAC541-7B7A-43D3-8B79-37D633B846F1}">
                <asvg:svgBlip xmlns:asvg="http://schemas.microsoft.com/office/drawing/2016/SVG/main" r:embed="rId6"/>
              </a:ext>
            </a:extLst>
          </a:blip>
          <a:stretch>
            <a:fillRect/>
          </a:stretch>
        </p:blipFill>
        <p:spPr>
          <a:xfrm>
            <a:off x="3728799" y="5071388"/>
            <a:ext cx="371475" cy="295275"/>
          </a:xfrm>
          <a:prstGeom prst="rect">
            <a:avLst/>
          </a:prstGeom>
        </p:spPr>
      </p:pic>
      <p:pic>
        <p:nvPicPr>
          <p:cNvPr id="26" name="Grafik 25">
            <a:extLst>
              <a:ext uri="{FF2B5EF4-FFF2-40B4-BE49-F238E27FC236}">
                <a16:creationId xmlns:a16="http://schemas.microsoft.com/office/drawing/2014/main" id="{9CA58721-4B3C-1F3C-3C7E-9060D0DB1ED6}"/>
              </a:ext>
            </a:extLst>
          </p:cNvPr>
          <p:cNvPicPr>
            <a:picLocks noChangeAspect="1"/>
          </p:cNvPicPr>
          <p:nvPr/>
        </p:nvPicPr>
        <p:blipFill>
          <a:blip r:embed="rId2">
            <a:extLst>
              <a:ext uri="{96DAC541-7B7A-43D3-8B79-37D633B846F1}">
                <asvg:svgBlip xmlns:asvg="http://schemas.microsoft.com/office/drawing/2016/SVG/main" r:embed="rId7"/>
              </a:ext>
            </a:extLst>
          </a:blip>
          <a:stretch>
            <a:fillRect/>
          </a:stretch>
        </p:blipFill>
        <p:spPr>
          <a:xfrm>
            <a:off x="5760698" y="1845765"/>
            <a:ext cx="563045" cy="447549"/>
          </a:xfrm>
          <a:prstGeom prst="rect">
            <a:avLst/>
          </a:prstGeom>
        </p:spPr>
      </p:pic>
      <p:pic>
        <p:nvPicPr>
          <p:cNvPr id="30" name="Grafik 29">
            <a:extLst>
              <a:ext uri="{FF2B5EF4-FFF2-40B4-BE49-F238E27FC236}">
                <a16:creationId xmlns:a16="http://schemas.microsoft.com/office/drawing/2014/main" id="{BEFF51E5-18C4-33F9-CE6C-D23D8039D769}"/>
              </a:ext>
            </a:extLst>
          </p:cNvPr>
          <p:cNvPicPr>
            <a:picLocks noChangeAspect="1"/>
          </p:cNvPicPr>
          <p:nvPr/>
        </p:nvPicPr>
        <p:blipFill>
          <a:blip r:embed="rId2">
            <a:extLst>
              <a:ext uri="{96DAC541-7B7A-43D3-8B79-37D633B846F1}">
                <asvg:svgBlip xmlns:asvg="http://schemas.microsoft.com/office/drawing/2016/SVG/main" r:embed="rId8"/>
              </a:ext>
            </a:extLst>
          </a:blip>
          <a:stretch>
            <a:fillRect/>
          </a:stretch>
        </p:blipFill>
        <p:spPr>
          <a:xfrm>
            <a:off x="5040630" y="3872858"/>
            <a:ext cx="570548" cy="453513"/>
          </a:xfrm>
          <a:prstGeom prst="rect">
            <a:avLst/>
          </a:prstGeom>
        </p:spPr>
      </p:pic>
      <p:pic>
        <p:nvPicPr>
          <p:cNvPr id="32" name="Grafik 31">
            <a:extLst>
              <a:ext uri="{FF2B5EF4-FFF2-40B4-BE49-F238E27FC236}">
                <a16:creationId xmlns:a16="http://schemas.microsoft.com/office/drawing/2014/main" id="{C338FA4F-D9D8-ABCD-832F-F14289A092C3}"/>
              </a:ext>
            </a:extLst>
          </p:cNvPr>
          <p:cNvPicPr>
            <a:picLocks noChangeAspect="1"/>
          </p:cNvPicPr>
          <p:nvPr/>
        </p:nvPicPr>
        <p:blipFill>
          <a:blip r:embed="rId2">
            <a:extLst>
              <a:ext uri="{96DAC541-7B7A-43D3-8B79-37D633B846F1}">
                <asvg:svgBlip xmlns:asvg="http://schemas.microsoft.com/office/drawing/2016/SVG/main" r:embed="rId9"/>
              </a:ext>
            </a:extLst>
          </a:blip>
          <a:stretch>
            <a:fillRect/>
          </a:stretch>
        </p:blipFill>
        <p:spPr>
          <a:xfrm>
            <a:off x="8704725" y="4312945"/>
            <a:ext cx="492528" cy="391497"/>
          </a:xfrm>
          <a:prstGeom prst="rect">
            <a:avLst/>
          </a:prstGeom>
        </p:spPr>
      </p:pic>
    </p:spTree>
    <p:extLst>
      <p:ext uri="{BB962C8B-B14F-4D97-AF65-F5344CB8AC3E}">
        <p14:creationId xmlns:p14="http://schemas.microsoft.com/office/powerpoint/2010/main" val="796890950"/>
      </p:ext>
    </p:extLst>
  </p:cSld>
  <p:clrMapOvr>
    <a:masterClrMapping/>
  </p:clrMapOvr>
  <p:transition/>
  <p:timing/>
</p:sld>
</file>

<file path=ppt/slides/slide3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1720763B-FDAC-51D2-636B-6182D9E83222}"/>
            </a:ext>
          </a:extLst>
        </p:cNvPr>
        <p:cNvGrpSpPr/>
        <p:nvPr/>
      </p:nvGrpSpPr>
      <p:grpSpPr>
        <a:xfrm>
          <a:off x="0" y="0"/>
          <a:ext cx="0" cy="0"/>
        </a:xfrm>
      </p:grpSpPr>
      <p:sp>
        <p:nvSpPr>
          <p:cNvPr id="2" name="Başlık 1">
            <a:extLst>
              <a:ext uri="{FF2B5EF4-FFF2-40B4-BE49-F238E27FC236}">
                <a16:creationId xmlns:a16="http://schemas.microsoft.com/office/drawing/2014/main" id="{C773FEE9-C3F5-6C8D-02E9-2E361076E13E}"/>
              </a:ext>
            </a:extLst>
          </p:cNvPr>
          <p:cNvSpPr>
            <a:spLocks noGrp="1"/>
          </p:cNvSpPr>
          <p:nvPr>
            <p:ph type="title"/>
          </p:nvPr>
        </p:nvSpPr>
        <p:spPr/>
        <p:txBody>
          <a:bodyPr>
            <a:noAutofit/>
          </a:bodyPr>
          <a:lstStyle/>
          <a:p>
            <a:r>
              <a:rPr lang="tr-TR" sz="3000"/>
              <a:t>2025 Aile  Yılını Hep Birlikte Kutluyoruz</a:t>
            </a:r>
          </a:p>
        </p:txBody>
      </p:sp>
      <p:sp>
        <p:nvSpPr>
          <p:cNvPr id="4" name="Slayt Numarası Yer Tutucusu 3">
            <a:extLst>
              <a:ext uri="{FF2B5EF4-FFF2-40B4-BE49-F238E27FC236}">
                <a16:creationId xmlns:a16="http://schemas.microsoft.com/office/drawing/2014/main" id="{FFC9EBB6-A8B3-17E3-50F0-DFF589BCDB98}"/>
              </a:ext>
            </a:extLst>
          </p:cNvPr>
          <p:cNvSpPr>
            <a:spLocks noGrp="1"/>
          </p:cNvSpPr>
          <p:nvPr>
            <p:ph type="sldNum" sz="quarter" idx="12"/>
          </p:nvPr>
        </p:nvSpPr>
        <p:spPr/>
        <p:txBody>
          <a:bodyPr/>
          <a:lstStyle/>
          <a:p>
            <a:fld id="{2651E522-0742-4A46-8F2F-AFC02481057A}" type="slidenum">
              <a:rPr lang="tr-TR" smtClean="0"/>
              <a:t>38</a:t>
            </a:fld>
            <a:endParaRPr lang="tr-TR"/>
          </a:p>
        </p:txBody>
      </p:sp>
      <p:sp>
        <p:nvSpPr>
          <p:cNvPr id="5" name="Metin kutusu 4">
            <a:extLst>
              <a:ext uri="{FF2B5EF4-FFF2-40B4-BE49-F238E27FC236}">
                <a16:creationId xmlns:a16="http://schemas.microsoft.com/office/drawing/2014/main" id="{7AA987F1-A8CB-887C-12CE-5112AC301BF6}"/>
              </a:ext>
            </a:extLst>
          </p:cNvPr>
          <p:cNvSpPr txBox="1"/>
          <p:nvPr/>
        </p:nvSpPr>
        <p:spPr>
          <a:xfrm>
            <a:off x="285274" y="1364699"/>
            <a:ext cx="4058126" cy="1022459"/>
          </a:xfrm>
          <a:prstGeom prst="rect">
            <a:avLst/>
          </a:prstGeom>
          <a:noFill/>
        </p:spPr>
        <p:txBody>
          <a:bodyPr wrap="square">
            <a:spAutoFit/>
          </a:bodyPr>
          <a:lstStyle/>
          <a:p>
            <a:pPr lvl="0" algn="ctr">
              <a:lnSpc>
                <a:spcPct val="115000"/>
              </a:lnSpc>
              <a:tabLst>
                <a:tab pos="6412230"/>
              </a:tabLst>
            </a:pPr>
            <a:r>
              <a:rPr lang="tr-TR" sz="1800">
                <a:effectLst/>
                <a:latin typeface="Times New Roman" panose="02020603050405020304" pitchFamily="18" charset="0"/>
                <a:ea typeface="Times New Roman" panose="02020603050405020304" pitchFamily="18" charset="0"/>
              </a:rPr>
              <a:t>Kültür ve Turizm Bakanlığı iş birliğinde </a:t>
            </a:r>
            <a:r>
              <a:rPr lang="tr-TR" sz="1800" b="1">
                <a:effectLst/>
                <a:latin typeface="Times New Roman" panose="02020603050405020304" pitchFamily="18" charset="0"/>
                <a:ea typeface="Times New Roman" panose="02020603050405020304" pitchFamily="18" charset="0"/>
              </a:rPr>
              <a:t>“Biz Kocaman Bir Aileyiz" </a:t>
            </a:r>
          </a:p>
          <a:p>
            <a:pPr lvl="0" algn="ctr">
              <a:lnSpc>
                <a:spcPct val="115000"/>
              </a:lnSpc>
              <a:tabLst>
                <a:tab pos="6412230"/>
              </a:tabLst>
            </a:pPr>
            <a:r>
              <a:rPr lang="tr-TR">
                <a:latin typeface="Times New Roman" panose="02020603050405020304" pitchFamily="18" charset="0"/>
                <a:ea typeface="Times New Roman" panose="02020603050405020304" pitchFamily="18" charset="0"/>
              </a:rPr>
              <a:t>a</a:t>
            </a:r>
            <a:r>
              <a:rPr lang="tr-TR" sz="1800">
                <a:effectLst/>
                <a:latin typeface="Times New Roman" panose="02020603050405020304" pitchFamily="18" charset="0"/>
                <a:ea typeface="Times New Roman" panose="02020603050405020304" pitchFamily="18" charset="0"/>
              </a:rPr>
              <a:t>ile oyunları </a:t>
            </a:r>
            <a:r>
              <a:rPr lang="tr-TR">
                <a:latin typeface="Times New Roman" panose="02020603050405020304" pitchFamily="18" charset="0"/>
                <a:ea typeface="Times New Roman" panose="02020603050405020304" pitchFamily="18" charset="0"/>
              </a:rPr>
              <a:t>h</a:t>
            </a:r>
            <a:r>
              <a:rPr lang="tr-TR" sz="1800">
                <a:effectLst/>
                <a:latin typeface="Times New Roman" panose="02020603050405020304" pitchFamily="18" charset="0"/>
                <a:ea typeface="Times New Roman" panose="02020603050405020304" pitchFamily="18" charset="0"/>
              </a:rPr>
              <a:t>aftası</a:t>
            </a:r>
          </a:p>
        </p:txBody>
      </p:sp>
      <p:sp>
        <p:nvSpPr>
          <p:cNvPr id="8" name="Metin kutusu 7">
            <a:extLst>
              <a:ext uri="{FF2B5EF4-FFF2-40B4-BE49-F238E27FC236}">
                <a16:creationId xmlns:a16="http://schemas.microsoft.com/office/drawing/2014/main" id="{DF228F8D-5039-033A-F939-DE370E33ED8A}"/>
              </a:ext>
            </a:extLst>
          </p:cNvPr>
          <p:cNvSpPr txBox="1"/>
          <p:nvPr/>
        </p:nvSpPr>
        <p:spPr>
          <a:xfrm>
            <a:off x="7325677" y="1523972"/>
            <a:ext cx="2996565" cy="703911"/>
          </a:xfrm>
          <a:prstGeom prst="rect">
            <a:avLst/>
          </a:prstGeom>
          <a:noFill/>
        </p:spPr>
        <p:txBody>
          <a:bodyPr wrap="square">
            <a:spAutoFit/>
          </a:bodyPr>
          <a:lstStyle/>
          <a:p>
            <a:pPr lvl="0" algn="ctr">
              <a:lnSpc>
                <a:spcPct val="115000"/>
              </a:lnSpc>
              <a:tabLst>
                <a:tab pos="6412230"/>
              </a:tabLst>
            </a:pPr>
            <a:r>
              <a:rPr lang="tr-TR" sz="1800" b="1">
                <a:effectLst/>
                <a:latin typeface="Times New Roman" panose="02020603050405020304" pitchFamily="18" charset="0"/>
                <a:ea typeface="Times New Roman" panose="02020603050405020304" pitchFamily="18" charset="0"/>
              </a:rPr>
              <a:t>Kültür Yolu Festivallerinde </a:t>
            </a:r>
            <a:r>
              <a:rPr lang="tr-TR" sz="1800">
                <a:effectLst/>
                <a:latin typeface="Times New Roman" panose="02020603050405020304" pitchFamily="18" charset="0"/>
                <a:ea typeface="Times New Roman" panose="02020603050405020304" pitchFamily="18" charset="0"/>
              </a:rPr>
              <a:t>aile odaklı etkinlikler</a:t>
            </a:r>
          </a:p>
        </p:txBody>
      </p:sp>
      <p:sp>
        <p:nvSpPr>
          <p:cNvPr id="12" name="Metin kutusu 11">
            <a:extLst>
              <a:ext uri="{FF2B5EF4-FFF2-40B4-BE49-F238E27FC236}">
                <a16:creationId xmlns:a16="http://schemas.microsoft.com/office/drawing/2014/main" id="{5018F7C1-E856-7AE3-5813-5D5FBDE2B74C}"/>
              </a:ext>
            </a:extLst>
          </p:cNvPr>
          <p:cNvSpPr txBox="1"/>
          <p:nvPr/>
        </p:nvSpPr>
        <p:spPr>
          <a:xfrm>
            <a:off x="535306" y="4142019"/>
            <a:ext cx="2780347" cy="1022459"/>
          </a:xfrm>
          <a:prstGeom prst="rect">
            <a:avLst/>
          </a:prstGeom>
          <a:noFill/>
        </p:spPr>
        <p:txBody>
          <a:bodyPr wrap="square">
            <a:spAutoFit/>
          </a:bodyPr>
          <a:lstStyle/>
          <a:p>
            <a:pPr lvl="0" algn="ctr">
              <a:lnSpc>
                <a:spcPct val="115000"/>
              </a:lnSpc>
              <a:tabLst>
                <a:tab pos="6412230"/>
              </a:tabLst>
            </a:pPr>
            <a:r>
              <a:rPr lang="tr-TR" sz="1800">
                <a:effectLst/>
                <a:latin typeface="Times New Roman" panose="02020603050405020304" pitchFamily="18" charset="0"/>
                <a:ea typeface="Times New Roman" panose="02020603050405020304" pitchFamily="18" charset="0"/>
              </a:rPr>
              <a:t>Kütüphanelerimizde aile konulu </a:t>
            </a:r>
            <a:r>
              <a:rPr lang="tr-TR" sz="1800" b="1">
                <a:effectLst/>
                <a:latin typeface="Times New Roman" panose="02020603050405020304" pitchFamily="18" charset="0"/>
                <a:ea typeface="Times New Roman" panose="02020603050405020304" pitchFamily="18" charset="0"/>
              </a:rPr>
              <a:t>kitap okuma </a:t>
            </a:r>
            <a:r>
              <a:rPr lang="tr-TR" sz="1800">
                <a:effectLst/>
                <a:latin typeface="Times New Roman" panose="02020603050405020304" pitchFamily="18" charset="0"/>
                <a:ea typeface="Times New Roman" panose="02020603050405020304" pitchFamily="18" charset="0"/>
              </a:rPr>
              <a:t>etkinlikleri</a:t>
            </a:r>
          </a:p>
        </p:txBody>
      </p:sp>
      <p:sp>
        <p:nvSpPr>
          <p:cNvPr id="14" name="Metin kutusu 13">
            <a:extLst>
              <a:ext uri="{FF2B5EF4-FFF2-40B4-BE49-F238E27FC236}">
                <a16:creationId xmlns:a16="http://schemas.microsoft.com/office/drawing/2014/main" id="{C2BCFB01-F5DC-532C-7D5B-DE1B703739B7}"/>
              </a:ext>
            </a:extLst>
          </p:cNvPr>
          <p:cNvSpPr txBox="1"/>
          <p:nvPr/>
        </p:nvSpPr>
        <p:spPr>
          <a:xfrm>
            <a:off x="3899059" y="5170389"/>
            <a:ext cx="2196941" cy="703911"/>
          </a:xfrm>
          <a:prstGeom prst="rect">
            <a:avLst/>
          </a:prstGeom>
          <a:noFill/>
        </p:spPr>
        <p:txBody>
          <a:bodyPr wrap="square">
            <a:spAutoFit/>
          </a:bodyPr>
          <a:lstStyle/>
          <a:p>
            <a:pPr algn="ctr">
              <a:lnSpc>
                <a:spcPct val="115000"/>
              </a:lnSpc>
              <a:tabLst>
                <a:tab pos="6412230"/>
              </a:tabLst>
            </a:pPr>
            <a:r>
              <a:rPr lang="tr-TR" sz="1800">
                <a:effectLst/>
                <a:latin typeface="Times New Roman" panose="02020603050405020304" pitchFamily="18" charset="0"/>
                <a:ea typeface="Times New Roman" panose="02020603050405020304" pitchFamily="18" charset="0"/>
              </a:rPr>
              <a:t>“</a:t>
            </a:r>
            <a:r>
              <a:rPr lang="tr-TR" sz="1800" b="1">
                <a:effectLst/>
                <a:latin typeface="Times New Roman" panose="02020603050405020304" pitchFamily="18" charset="0"/>
                <a:ea typeface="Times New Roman" panose="02020603050405020304" pitchFamily="18" charset="0"/>
              </a:rPr>
              <a:t>Ailenizin Filmi</a:t>
            </a:r>
            <a:r>
              <a:rPr lang="tr-TR" b="1">
                <a:latin typeface="Times New Roman" panose="02020603050405020304" pitchFamily="18" charset="0"/>
                <a:ea typeface="Times New Roman" panose="02020603050405020304" pitchFamily="18" charset="0"/>
              </a:rPr>
              <a:t>’’</a:t>
            </a:r>
            <a:r>
              <a:rPr lang="tr-TR" sz="1800" b="1">
                <a:effectLst/>
                <a:latin typeface="Times New Roman" panose="02020603050405020304" pitchFamily="18" charset="0"/>
                <a:ea typeface="Times New Roman" panose="02020603050405020304" pitchFamily="18" charset="0"/>
              </a:rPr>
              <a:t> </a:t>
            </a:r>
            <a:r>
              <a:rPr lang="tr-TR" sz="1800">
                <a:effectLst/>
                <a:latin typeface="Times New Roman" panose="02020603050405020304" pitchFamily="18" charset="0"/>
                <a:ea typeface="Times New Roman" panose="02020603050405020304" pitchFamily="18" charset="0"/>
              </a:rPr>
              <a:t>Film Yarışması</a:t>
            </a:r>
          </a:p>
        </p:txBody>
      </p:sp>
      <p:sp>
        <p:nvSpPr>
          <p:cNvPr id="15" name="Metin kutusu 14">
            <a:extLst>
              <a:ext uri="{FF2B5EF4-FFF2-40B4-BE49-F238E27FC236}">
                <a16:creationId xmlns:a16="http://schemas.microsoft.com/office/drawing/2014/main" id="{6AC0F882-B55F-6714-E845-D881852AE0DD}"/>
              </a:ext>
            </a:extLst>
          </p:cNvPr>
          <p:cNvSpPr txBox="1"/>
          <p:nvPr/>
        </p:nvSpPr>
        <p:spPr>
          <a:xfrm>
            <a:off x="3864671" y="2802818"/>
            <a:ext cx="4536281" cy="1341008"/>
          </a:xfrm>
          <a:prstGeom prst="rect">
            <a:avLst/>
          </a:prstGeom>
          <a:noFill/>
        </p:spPr>
        <p:txBody>
          <a:bodyPr wrap="square">
            <a:spAutoFit/>
          </a:bodyPr>
          <a:lstStyle/>
          <a:p>
            <a:pPr lvl="0" algn="ctr">
              <a:lnSpc>
                <a:spcPct val="115000"/>
              </a:lnSpc>
              <a:tabLst>
                <a:tab pos="6412230"/>
              </a:tabLst>
            </a:pPr>
            <a:r>
              <a:rPr lang="tr-TR">
                <a:solidFill>
                  <a:srgbClr val="000000"/>
                </a:solidFill>
                <a:latin typeface="Times New Roman" panose="02020603050405020304" pitchFamily="18" charset="0"/>
                <a:ea typeface="ヒラギノ明朝 Pro W3"/>
                <a:cs typeface="Times New Roman" panose="02020603050405020304" pitchFamily="18" charset="0"/>
              </a:rPr>
              <a:t>A</a:t>
            </a:r>
            <a:r>
              <a:rPr lang="tr-TR" sz="1800">
                <a:solidFill>
                  <a:srgbClr val="000000"/>
                </a:solidFill>
                <a:effectLst/>
                <a:latin typeface="Times New Roman" panose="02020603050405020304" pitchFamily="18" charset="0"/>
                <a:ea typeface="ヒラギノ明朝 Pro W3"/>
                <a:cs typeface="Times New Roman" panose="02020603050405020304" pitchFamily="18" charset="0"/>
              </a:rPr>
              <a:t>ilelerin ekonomik olarak desteklenmesi amacıyla </a:t>
            </a:r>
            <a:r>
              <a:rPr lang="tr-TR" sz="1800" b="1">
                <a:solidFill>
                  <a:srgbClr val="000000"/>
                </a:solidFill>
                <a:effectLst/>
                <a:latin typeface="Times New Roman" panose="02020603050405020304" pitchFamily="18" charset="0"/>
                <a:ea typeface="ヒラギノ明朝 Pro W3"/>
                <a:cs typeface="Times New Roman" panose="02020603050405020304" pitchFamily="18" charset="0"/>
              </a:rPr>
              <a:t>ulaşım, kültürel etkinlikler, eğitim ve alışveriş gibi alanlarda aile dostu kampanyalar</a:t>
            </a:r>
            <a:endParaRPr lang="tr-TR" sz="1800" b="1">
              <a:effectLst/>
              <a:latin typeface="Times New Roman" panose="02020603050405020304" pitchFamily="18" charset="0"/>
              <a:ea typeface="Times New Roman" panose="02020603050405020304" pitchFamily="18" charset="0"/>
            </a:endParaRPr>
          </a:p>
        </p:txBody>
      </p:sp>
      <p:sp>
        <p:nvSpPr>
          <p:cNvPr id="16" name="Metin kutusu 15">
            <a:extLst>
              <a:ext uri="{FF2B5EF4-FFF2-40B4-BE49-F238E27FC236}">
                <a16:creationId xmlns:a16="http://schemas.microsoft.com/office/drawing/2014/main" id="{DC6F1095-DAE6-6E0E-5C95-158CCC33ADE2}"/>
              </a:ext>
            </a:extLst>
          </p:cNvPr>
          <p:cNvSpPr txBox="1"/>
          <p:nvPr/>
        </p:nvSpPr>
        <p:spPr>
          <a:xfrm>
            <a:off x="7886699" y="4653248"/>
            <a:ext cx="3255645" cy="1022459"/>
          </a:xfrm>
          <a:prstGeom prst="rect">
            <a:avLst/>
          </a:prstGeom>
          <a:noFill/>
        </p:spPr>
        <p:txBody>
          <a:bodyPr wrap="square">
            <a:spAutoFit/>
          </a:bodyPr>
          <a:lstStyle/>
          <a:p>
            <a:pPr lvl="0" algn="ctr">
              <a:lnSpc>
                <a:spcPct val="115000"/>
              </a:lnSpc>
              <a:tabLst>
                <a:tab pos="6412230"/>
              </a:tabLst>
            </a:pPr>
            <a:r>
              <a:rPr lang="tr-TR" sz="1800">
                <a:effectLst/>
                <a:latin typeface="Times New Roman" panose="02020603050405020304" pitchFamily="18" charset="0"/>
                <a:ea typeface="Times New Roman" panose="02020603050405020304" pitchFamily="18" charset="0"/>
              </a:rPr>
              <a:t>Aile geleneklerini vurgulayabilmek amacıyla </a:t>
            </a:r>
            <a:r>
              <a:rPr lang="tr-TR" sz="1800" b="1">
                <a:effectLst/>
                <a:latin typeface="Times New Roman" panose="02020603050405020304" pitchFamily="18" charset="0"/>
                <a:ea typeface="Times New Roman" panose="02020603050405020304" pitchFamily="18" charset="0"/>
              </a:rPr>
              <a:t>“Büyük Aile Festivalleri”</a:t>
            </a:r>
          </a:p>
        </p:txBody>
      </p:sp>
      <p:pic>
        <p:nvPicPr>
          <p:cNvPr id="18" name="Grafik 17">
            <a:extLst>
              <a:ext uri="{FF2B5EF4-FFF2-40B4-BE49-F238E27FC236}">
                <a16:creationId xmlns:a16="http://schemas.microsoft.com/office/drawing/2014/main" id="{2C50DEB4-B8CA-A429-079F-56E21E03E7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4799" y="1946614"/>
            <a:ext cx="707708" cy="562537"/>
          </a:xfrm>
          <a:prstGeom prst="rect">
            <a:avLst/>
          </a:prstGeom>
        </p:spPr>
      </p:pic>
      <p:pic>
        <p:nvPicPr>
          <p:cNvPr id="20" name="Grafik 19">
            <a:extLst>
              <a:ext uri="{FF2B5EF4-FFF2-40B4-BE49-F238E27FC236}">
                <a16:creationId xmlns:a16="http://schemas.microsoft.com/office/drawing/2014/main" id="{17ECD713-92A9-718E-151E-76A1EBE50C96}"/>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1739741" y="3793953"/>
            <a:ext cx="371475" cy="295275"/>
          </a:xfrm>
          <a:prstGeom prst="rect">
            <a:avLst/>
          </a:prstGeom>
        </p:spPr>
      </p:pic>
      <p:pic>
        <p:nvPicPr>
          <p:cNvPr id="22" name="Grafik 21">
            <a:extLst>
              <a:ext uri="{FF2B5EF4-FFF2-40B4-BE49-F238E27FC236}">
                <a16:creationId xmlns:a16="http://schemas.microsoft.com/office/drawing/2014/main" id="{B4276BAF-8340-6FFF-29F6-4C6707120D76}"/>
              </a:ext>
            </a:extLst>
          </p:cNvPr>
          <p:cNvPicPr>
            <a:picLocks noChangeAspect="1"/>
          </p:cNvPicPr>
          <p:nvPr/>
        </p:nvPicPr>
        <p:blipFill>
          <a:blip r:embed="rId2">
            <a:extLst>
              <a:ext uri="{96DAC541-7B7A-43D3-8B79-37D633B846F1}">
                <asvg:svgBlip xmlns:asvg="http://schemas.microsoft.com/office/drawing/2016/SVG/main" r:embed="rId5"/>
              </a:ext>
            </a:extLst>
          </a:blip>
          <a:stretch>
            <a:fillRect/>
          </a:stretch>
        </p:blipFill>
        <p:spPr>
          <a:xfrm>
            <a:off x="3584798" y="5579023"/>
            <a:ext cx="628521" cy="499594"/>
          </a:xfrm>
          <a:prstGeom prst="rect">
            <a:avLst/>
          </a:prstGeom>
        </p:spPr>
      </p:pic>
      <p:pic>
        <p:nvPicPr>
          <p:cNvPr id="24" name="Grafik 23">
            <a:extLst>
              <a:ext uri="{FF2B5EF4-FFF2-40B4-BE49-F238E27FC236}">
                <a16:creationId xmlns:a16="http://schemas.microsoft.com/office/drawing/2014/main" id="{1FFFF10E-657C-2B29-00B3-BF31924257BD}"/>
              </a:ext>
            </a:extLst>
          </p:cNvPr>
          <p:cNvPicPr>
            <a:picLocks noChangeAspect="1"/>
          </p:cNvPicPr>
          <p:nvPr/>
        </p:nvPicPr>
        <p:blipFill>
          <a:blip r:embed="rId2">
            <a:extLst>
              <a:ext uri="{96DAC541-7B7A-43D3-8B79-37D633B846F1}">
                <asvg:svgBlip xmlns:asvg="http://schemas.microsoft.com/office/drawing/2016/SVG/main" r:embed="rId6"/>
              </a:ext>
            </a:extLst>
          </a:blip>
          <a:stretch>
            <a:fillRect/>
          </a:stretch>
        </p:blipFill>
        <p:spPr>
          <a:xfrm>
            <a:off x="5765146" y="2180089"/>
            <a:ext cx="707708" cy="562537"/>
          </a:xfrm>
          <a:prstGeom prst="rect">
            <a:avLst/>
          </a:prstGeom>
        </p:spPr>
      </p:pic>
      <p:pic>
        <p:nvPicPr>
          <p:cNvPr id="26" name="Grafik 25">
            <a:extLst>
              <a:ext uri="{FF2B5EF4-FFF2-40B4-BE49-F238E27FC236}">
                <a16:creationId xmlns:a16="http://schemas.microsoft.com/office/drawing/2014/main" id="{FFB512DC-72BF-3AF1-5D53-0CC411171BB7}"/>
              </a:ext>
            </a:extLst>
          </p:cNvPr>
          <p:cNvPicPr>
            <a:picLocks noChangeAspect="1"/>
          </p:cNvPicPr>
          <p:nvPr/>
        </p:nvPicPr>
        <p:blipFill>
          <a:blip r:embed="rId2">
            <a:extLst>
              <a:ext uri="{96DAC541-7B7A-43D3-8B79-37D633B846F1}">
                <asvg:svgBlip xmlns:asvg="http://schemas.microsoft.com/office/drawing/2016/SVG/main" r:embed="rId7"/>
              </a:ext>
            </a:extLst>
          </a:blip>
          <a:stretch>
            <a:fillRect/>
          </a:stretch>
        </p:blipFill>
        <p:spPr>
          <a:xfrm>
            <a:off x="10015945" y="1925429"/>
            <a:ext cx="612593" cy="486933"/>
          </a:xfrm>
          <a:prstGeom prst="rect">
            <a:avLst/>
          </a:prstGeom>
        </p:spPr>
      </p:pic>
      <p:pic>
        <p:nvPicPr>
          <p:cNvPr id="28" name="Grafik 27">
            <a:extLst>
              <a:ext uri="{FF2B5EF4-FFF2-40B4-BE49-F238E27FC236}">
                <a16:creationId xmlns:a16="http://schemas.microsoft.com/office/drawing/2014/main" id="{0ABCB12F-D123-02B8-837A-D1D5EE5973CC}"/>
              </a:ext>
            </a:extLst>
          </p:cNvPr>
          <p:cNvPicPr>
            <a:picLocks noChangeAspect="1"/>
          </p:cNvPicPr>
          <p:nvPr/>
        </p:nvPicPr>
        <p:blipFill>
          <a:blip r:embed="rId2">
            <a:extLst>
              <a:ext uri="{96DAC541-7B7A-43D3-8B79-37D633B846F1}">
                <asvg:svgBlip xmlns:asvg="http://schemas.microsoft.com/office/drawing/2016/SVG/main" r:embed="rId8"/>
              </a:ext>
            </a:extLst>
          </a:blip>
          <a:stretch>
            <a:fillRect/>
          </a:stretch>
        </p:blipFill>
        <p:spPr>
          <a:xfrm>
            <a:off x="10322242" y="4199275"/>
            <a:ext cx="778670" cy="618943"/>
          </a:xfrm>
          <a:prstGeom prst="rect">
            <a:avLst/>
          </a:prstGeom>
        </p:spPr>
      </p:pic>
    </p:spTree>
    <p:extLst>
      <p:ext uri="{BB962C8B-B14F-4D97-AF65-F5344CB8AC3E}">
        <p14:creationId xmlns:p14="http://schemas.microsoft.com/office/powerpoint/2010/main" val="2515859201"/>
      </p:ext>
    </p:extLst>
  </p:cSld>
  <p:clrMapOvr>
    <a:masterClrMapping/>
  </p:clrMapOvr>
  <p:transition/>
  <p:timing/>
</p:sld>
</file>

<file path=ppt/slides/slide3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345FAA4A-CD01-ECF9-1AAA-7080F1696B33}"/>
            </a:ext>
          </a:extLst>
        </p:cNvPr>
        <p:cNvGrpSpPr/>
        <p:nvPr/>
      </p:nvGrpSpPr>
      <p:grpSpPr>
        <a:xfrm>
          <a:off x="0" y="0"/>
          <a:ext cx="0" cy="0"/>
        </a:xfrm>
      </p:grpSpPr>
      <p:sp>
        <p:nvSpPr>
          <p:cNvPr id="2" name="Başlık 1">
            <a:extLst>
              <a:ext uri="{FF2B5EF4-FFF2-40B4-BE49-F238E27FC236}">
                <a16:creationId xmlns:a16="http://schemas.microsoft.com/office/drawing/2014/main" id="{9B64E31C-52C9-21AC-2624-01C5188B9223}"/>
              </a:ext>
            </a:extLst>
          </p:cNvPr>
          <p:cNvSpPr>
            <a:spLocks noGrp="1"/>
          </p:cNvSpPr>
          <p:nvPr>
            <p:ph type="title"/>
          </p:nvPr>
        </p:nvSpPr>
        <p:spPr/>
        <p:txBody>
          <a:bodyPr>
            <a:noAutofit/>
          </a:bodyPr>
          <a:lstStyle/>
          <a:p>
            <a:r>
              <a:rPr lang="tr-TR" sz="4000"/>
              <a:t>Başlık</a:t>
            </a:r>
          </a:p>
        </p:txBody>
      </p:sp>
      <p:sp>
        <p:nvSpPr>
          <p:cNvPr id="4" name="Slayt Numarası Yer Tutucusu 3">
            <a:extLst>
              <a:ext uri="{FF2B5EF4-FFF2-40B4-BE49-F238E27FC236}">
                <a16:creationId xmlns:a16="http://schemas.microsoft.com/office/drawing/2014/main" id="{93830051-E671-2A68-E405-86E409DFB94F}"/>
              </a:ext>
            </a:extLst>
          </p:cNvPr>
          <p:cNvSpPr>
            <a:spLocks noGrp="1"/>
          </p:cNvSpPr>
          <p:nvPr>
            <p:ph type="sldNum" sz="quarter" idx="12"/>
          </p:nvPr>
        </p:nvSpPr>
        <p:spPr/>
        <p:txBody>
          <a:bodyPr/>
          <a:lstStyle/>
          <a:p>
            <a:fld id="{2651E522-0742-4A46-8F2F-AFC02481057A}" type="slidenum">
              <a:rPr lang="tr-TR" smtClean="0"/>
              <a:t>39</a:t>
            </a:fld>
            <a:endParaRPr lang="tr-TR"/>
          </a:p>
        </p:txBody>
      </p:sp>
      <p:pic>
        <p:nvPicPr>
          <p:cNvPr id="3" name="Resim 2">
            <a:extLst>
              <a:ext uri="{FF2B5EF4-FFF2-40B4-BE49-F238E27FC236}">
                <a16:creationId xmlns:a16="http://schemas.microsoft.com/office/drawing/2014/main" id="{D8814B67-4FA4-10EA-DDC3-4225958EB044}"/>
              </a:ext>
            </a:extLst>
          </p:cNvPr>
          <p:cNvPicPr>
            <a:picLocks noChangeAspect="1"/>
          </p:cNvPicPr>
          <p:nvPr/>
        </p:nvPicPr>
        <p:blipFill>
          <a:blip r:embed="rId2"/>
          <a:stretch>
            <a:fillRect/>
          </a:stretch>
        </p:blipFill>
        <p:spPr>
          <a:xfrm>
            <a:off x="0" y="-1"/>
            <a:ext cx="12192000" cy="6858001"/>
          </a:xfrm>
          <a:prstGeom prst="rect">
            <a:avLst/>
          </a:prstGeom>
        </p:spPr>
      </p:pic>
      <p:sp>
        <p:nvSpPr>
          <p:cNvPr id="5" name="Metin kutusu 4">
            <a:extLst>
              <a:ext uri="{FF2B5EF4-FFF2-40B4-BE49-F238E27FC236}">
                <a16:creationId xmlns:a16="http://schemas.microsoft.com/office/drawing/2014/main" id="{623919E3-E39C-8D13-CC2F-1CF9D679D657}"/>
              </a:ext>
            </a:extLst>
          </p:cNvPr>
          <p:cNvSpPr txBox="1"/>
          <p:nvPr/>
        </p:nvSpPr>
        <p:spPr>
          <a:xfrm>
            <a:off x="492442" y="2368600"/>
            <a:ext cx="6975158" cy="1756058"/>
          </a:xfrm>
          <a:prstGeom prst="rect">
            <a:avLst/>
          </a:prstGeom>
          <a:noFill/>
        </p:spPr>
        <p:txBody>
          <a:bodyPr wrap="square">
            <a:spAutoFit/>
          </a:bodyPr>
          <a:lstStyle/>
          <a:p>
            <a:pPr>
              <a:lnSpc>
                <a:spcPct val="150000"/>
              </a:lnSpc>
            </a:pPr>
            <a:r>
              <a:rPr lang="tr-TR" b="0" i="0">
                <a:solidFill>
                  <a:srgbClr val="FFFFFF"/>
                </a:solidFill>
                <a:effectLst/>
                <a:latin typeface="system-ui"/>
              </a:rPr>
              <a:t>«Güçlü bir millet, güçlü bir aileden oluşur. Aile, toplumun çelik çekirdeği, özü, nüvesi ve güç kaynağıdır. İnsan aile içinde </a:t>
            </a:r>
            <a:r>
              <a:rPr lang="tr-TR" sz="2000" b="0" i="0">
                <a:solidFill>
                  <a:srgbClr val="FFFFFF"/>
                </a:solidFill>
                <a:effectLst/>
                <a:latin typeface="Times New Roman" panose="02020603050405020304" pitchFamily="18" charset="0"/>
                <a:cs typeface="Times New Roman" panose="02020603050405020304" pitchFamily="18" charset="0"/>
              </a:rPr>
              <a:t>doğar</a:t>
            </a:r>
            <a:r>
              <a:rPr lang="tr-TR" b="0" i="0">
                <a:solidFill>
                  <a:srgbClr val="FFFFFF"/>
                </a:solidFill>
                <a:effectLst/>
                <a:latin typeface="system-ui"/>
              </a:rPr>
              <a:t>, ailede huzura erer, aile fertleri arasında kendini güvende hisseder, hayata ailesiyle birlikte hazırlanır.»</a:t>
            </a:r>
            <a:endParaRPr lang="tr-TR">
              <a:solidFill>
                <a:schemeClr val="bg1"/>
              </a:solidFill>
              <a:latin typeface="Times New Roman" pitchFamily="18" charset="0"/>
              <a:cs typeface="Times New Roman" panose="02020603050405020304" pitchFamily="18" charset="0"/>
            </a:endParaRPr>
          </a:p>
        </p:txBody>
      </p:sp>
      <p:pic>
        <p:nvPicPr>
          <p:cNvPr id="6" name="Resim 5">
            <a:extLst>
              <a:ext uri="{FF2B5EF4-FFF2-40B4-BE49-F238E27FC236}">
                <a16:creationId xmlns:a16="http://schemas.microsoft.com/office/drawing/2014/main" id="{64D24640-4D45-8957-1E44-25E071B3BBC7}"/>
              </a:ext>
            </a:extLst>
          </p:cNvPr>
          <p:cNvPicPr>
            <a:picLocks noChangeAspect="1"/>
          </p:cNvPicPr>
          <p:nvPr/>
        </p:nvPicPr>
        <p:blipFill>
          <a:blip r:embed="rId3"/>
          <a:stretch>
            <a:fillRect/>
          </a:stretch>
        </p:blipFill>
        <p:spPr>
          <a:xfrm>
            <a:off x="7652157" y="1028239"/>
            <a:ext cx="4539843" cy="5829761"/>
          </a:xfrm>
          <a:prstGeom prst="rect">
            <a:avLst/>
          </a:prstGeom>
        </p:spPr>
      </p:pic>
      <p:pic>
        <p:nvPicPr>
          <p:cNvPr id="7" name="Resim 6">
            <a:extLst>
              <a:ext uri="{FF2B5EF4-FFF2-40B4-BE49-F238E27FC236}">
                <a16:creationId xmlns:a16="http://schemas.microsoft.com/office/drawing/2014/main" id="{B0F57C76-39BC-0B15-DAF4-81154792F35E}"/>
              </a:ext>
            </a:extLst>
          </p:cNvPr>
          <p:cNvPicPr>
            <a:picLocks noChangeAspect="1"/>
          </p:cNvPicPr>
          <p:nvPr/>
        </p:nvPicPr>
        <p:blipFill>
          <a:blip r:embed="rId4"/>
          <a:stretch>
            <a:fillRect/>
          </a:stretch>
        </p:blipFill>
        <p:spPr>
          <a:xfrm>
            <a:off x="5285727" y="4283013"/>
            <a:ext cx="2181873" cy="1208316"/>
          </a:xfrm>
          <a:prstGeom prst="rect">
            <a:avLst/>
          </a:prstGeom>
        </p:spPr>
      </p:pic>
    </p:spTree>
    <p:extLst>
      <p:ext uri="{BB962C8B-B14F-4D97-AF65-F5344CB8AC3E}">
        <p14:creationId xmlns:p14="http://schemas.microsoft.com/office/powerpoint/2010/main" val="484117627"/>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DE5CBF49-E3CD-ECCA-464B-D5CB3D140D21}"/>
            </a:ext>
          </a:extLst>
        </p:cNvPr>
        <p:cNvGrpSpPr/>
        <p:nvPr/>
      </p:nvGrpSpPr>
      <p:grpSpPr>
        <a:xfrm>
          <a:off x="0" y="0"/>
          <a:ext cx="0" cy="0"/>
        </a:xfrm>
      </p:grpSpPr>
      <p:sp>
        <p:nvSpPr>
          <p:cNvPr id="2" name="Başlık 1">
            <a:extLst>
              <a:ext uri="{FF2B5EF4-FFF2-40B4-BE49-F238E27FC236}">
                <a16:creationId xmlns:a16="http://schemas.microsoft.com/office/drawing/2014/main" id="{B96AE183-9E0A-0D2B-696E-71F9DBB12D13}"/>
              </a:ext>
            </a:extLst>
          </p:cNvPr>
          <p:cNvSpPr>
            <a:spLocks noGrp="1"/>
          </p:cNvSpPr>
          <p:nvPr>
            <p:ph type="title"/>
          </p:nvPr>
        </p:nvSpPr>
        <p:spPr/>
        <p:txBody>
          <a:bodyPr>
            <a:noAutofit/>
          </a:bodyPr>
          <a:lstStyle/>
          <a:p>
            <a:r>
              <a:rPr lang="tr-TR" sz="3000">
                <a:solidFill>
                  <a:schemeClr val="bg1"/>
                </a:solidFill>
                <a:latin typeface="Times New Roman" panose="02020603050405020304" pitchFamily="18" charset="0"/>
              </a:rPr>
              <a:t>Ailenin Toplumdaki Rolü Nedir?</a:t>
            </a:r>
            <a:endParaRPr lang="tr-TR" sz="3000">
              <a:latin typeface="Times New Roman" pitchFamily="18" charset="0"/>
            </a:endParaRPr>
          </a:p>
        </p:txBody>
      </p:sp>
      <p:sp>
        <p:nvSpPr>
          <p:cNvPr id="4" name="Slayt Numarası Yer Tutucusu 3">
            <a:extLst>
              <a:ext uri="{FF2B5EF4-FFF2-40B4-BE49-F238E27FC236}">
                <a16:creationId xmlns:a16="http://schemas.microsoft.com/office/drawing/2014/main" id="{6B4C3668-66C9-5A67-73DB-414D80E619C6}"/>
              </a:ext>
            </a:extLst>
          </p:cNvPr>
          <p:cNvSpPr>
            <a:spLocks noGrp="1"/>
          </p:cNvSpPr>
          <p:nvPr>
            <p:ph type="sldNum" sz="quarter" idx="12"/>
          </p:nvPr>
        </p:nvSpPr>
        <p:spPr/>
        <p:txBody>
          <a:bodyPr/>
          <a:lstStyle/>
          <a:p>
            <a:fld id="{2651E522-0742-4A46-8F2F-AFC02481057A}" type="slidenum">
              <a:rPr lang="tr-TR" smtClean="0"/>
              <a:t>4</a:t>
            </a:fld>
            <a:endParaRPr lang="tr-TR"/>
          </a:p>
        </p:txBody>
      </p:sp>
      <p:pic>
        <p:nvPicPr>
          <p:cNvPr id="13" name="Grafik 12">
            <a:extLst>
              <a:ext uri="{FF2B5EF4-FFF2-40B4-BE49-F238E27FC236}">
                <a16:creationId xmlns:a16="http://schemas.microsoft.com/office/drawing/2014/main" id="{B902E972-EFD3-10DA-5383-1D1F1E3934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492518"/>
            <a:ext cx="3703320" cy="4486115"/>
          </a:xfrm>
          <a:prstGeom prst="rect">
            <a:avLst/>
          </a:prstGeom>
        </p:spPr>
      </p:pic>
      <p:pic>
        <p:nvPicPr>
          <p:cNvPr id="14" name="Grafik 13">
            <a:extLst>
              <a:ext uri="{FF2B5EF4-FFF2-40B4-BE49-F238E27FC236}">
                <a16:creationId xmlns:a16="http://schemas.microsoft.com/office/drawing/2014/main" id="{2FD9022E-B077-9A84-7503-FB7AE40784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95500" y="1792605"/>
            <a:ext cx="514350" cy="447675"/>
          </a:xfrm>
          <a:prstGeom prst="rect">
            <a:avLst/>
          </a:prstGeom>
        </p:spPr>
      </p:pic>
      <p:pic>
        <p:nvPicPr>
          <p:cNvPr id="15" name="Grafik 14">
            <a:extLst>
              <a:ext uri="{FF2B5EF4-FFF2-40B4-BE49-F238E27FC236}">
                <a16:creationId xmlns:a16="http://schemas.microsoft.com/office/drawing/2014/main" id="{F6352430-97C3-49F3-8CDA-9070B8B81F7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18447" y="2868930"/>
            <a:ext cx="680086" cy="480060"/>
          </a:xfrm>
          <a:prstGeom prst="rect">
            <a:avLst/>
          </a:prstGeom>
        </p:spPr>
      </p:pic>
      <p:pic>
        <p:nvPicPr>
          <p:cNvPr id="16" name="Grafik 15">
            <a:extLst>
              <a:ext uri="{FF2B5EF4-FFF2-40B4-BE49-F238E27FC236}">
                <a16:creationId xmlns:a16="http://schemas.microsoft.com/office/drawing/2014/main" id="{70C49E30-9923-D1A7-0533-8D009DC5650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18447" y="4216717"/>
            <a:ext cx="695804" cy="365125"/>
          </a:xfrm>
          <a:prstGeom prst="rect">
            <a:avLst/>
          </a:prstGeom>
        </p:spPr>
      </p:pic>
      <p:pic>
        <p:nvPicPr>
          <p:cNvPr id="17" name="Grafik 16">
            <a:extLst>
              <a:ext uri="{FF2B5EF4-FFF2-40B4-BE49-F238E27FC236}">
                <a16:creationId xmlns:a16="http://schemas.microsoft.com/office/drawing/2014/main" id="{71747849-1821-023D-0A8C-F56DC58F4A9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095500" y="5283517"/>
            <a:ext cx="500063" cy="385763"/>
          </a:xfrm>
          <a:prstGeom prst="rect">
            <a:avLst/>
          </a:prstGeom>
        </p:spPr>
      </p:pic>
      <p:sp>
        <p:nvSpPr>
          <p:cNvPr id="18" name="Metin kutusu 17">
            <a:extLst>
              <a:ext uri="{FF2B5EF4-FFF2-40B4-BE49-F238E27FC236}">
                <a16:creationId xmlns:a16="http://schemas.microsoft.com/office/drawing/2014/main" id="{13205C04-DB7D-958C-51F5-A20F2EFF3F4D}"/>
              </a:ext>
            </a:extLst>
          </p:cNvPr>
          <p:cNvSpPr txBox="1"/>
          <p:nvPr/>
        </p:nvSpPr>
        <p:spPr>
          <a:xfrm>
            <a:off x="659130" y="3201054"/>
            <a:ext cx="1545167" cy="1015663"/>
          </a:xfrm>
          <a:prstGeom prst="rect">
            <a:avLst/>
          </a:prstGeom>
          <a:noFill/>
        </p:spPr>
        <p:txBody>
          <a:bodyPr wrap="square" rtlCol="0">
            <a:spAutoFit/>
          </a:bodyPr>
          <a:lstStyle/>
          <a:p>
            <a:pPr algn="ctr"/>
            <a:r>
              <a:rPr lang="tr-TR" sz="2000" b="1">
                <a:solidFill>
                  <a:srgbClr val="B11919"/>
                </a:solidFill>
                <a:latin typeface="Times New Roman" panose="02020603050405020304" pitchFamily="18" charset="0"/>
                <a:cs typeface="Times New Roman" panose="02020603050405020304" pitchFamily="18" charset="0"/>
              </a:rPr>
              <a:t>AİLE</a:t>
            </a:r>
          </a:p>
          <a:p>
            <a:pPr algn="ctr"/>
            <a:r>
              <a:rPr lang="tr-TR" sz="2000" b="1">
                <a:solidFill>
                  <a:srgbClr val="B11919"/>
                </a:solidFill>
                <a:latin typeface="Times New Roman" panose="02020603050405020304" pitchFamily="18" charset="0"/>
                <a:cs typeface="Times New Roman" panose="02020603050405020304" pitchFamily="18" charset="0"/>
              </a:rPr>
              <a:t> ve TOPLUM</a:t>
            </a:r>
          </a:p>
        </p:txBody>
      </p:sp>
      <p:sp>
        <p:nvSpPr>
          <p:cNvPr id="19" name="Metin kutusu 18">
            <a:extLst>
              <a:ext uri="{FF2B5EF4-FFF2-40B4-BE49-F238E27FC236}">
                <a16:creationId xmlns:a16="http://schemas.microsoft.com/office/drawing/2014/main" id="{9C41A951-401B-87B9-8772-BBA7997377C6}"/>
              </a:ext>
            </a:extLst>
          </p:cNvPr>
          <p:cNvSpPr txBox="1"/>
          <p:nvPr/>
        </p:nvSpPr>
        <p:spPr>
          <a:xfrm>
            <a:off x="3166349" y="1484756"/>
            <a:ext cx="8366521" cy="646331"/>
          </a:xfrm>
          <a:prstGeom prst="rect">
            <a:avLst/>
          </a:prstGeom>
          <a:noFill/>
        </p:spPr>
        <p:txBody>
          <a:bodyPr wrap="square">
            <a:spAutoFit/>
          </a:bodyPr>
          <a:lstStyle/>
          <a:p>
            <a:pPr algn="just"/>
            <a:r>
              <a:rPr lang="tr-TR" b="1">
                <a:latin typeface="Times New Roman" panose="02020603050405020304" pitchFamily="18" charset="0"/>
                <a:cs typeface="Times New Roman" panose="02020603050405020304" pitchFamily="18" charset="0"/>
              </a:rPr>
              <a:t>Kültürel ve Tarihsel Kimlik</a:t>
            </a:r>
            <a:r>
              <a:rPr lang="tr-TR">
                <a:latin typeface="Times New Roman" panose="02020603050405020304" pitchFamily="18" charset="0"/>
                <a:cs typeface="Times New Roman" panose="02020603050405020304" pitchFamily="18" charset="0"/>
              </a:rPr>
              <a:t>: Aile, milletlerin kültürel değerlerinin ve tarihsel kimliğinin aktarılmasında temel bir rol oynar. </a:t>
            </a:r>
          </a:p>
        </p:txBody>
      </p:sp>
      <p:sp>
        <p:nvSpPr>
          <p:cNvPr id="20" name="Metin kutusu 19">
            <a:extLst>
              <a:ext uri="{FF2B5EF4-FFF2-40B4-BE49-F238E27FC236}">
                <a16:creationId xmlns:a16="http://schemas.microsoft.com/office/drawing/2014/main" id="{AA77565B-7943-3EF3-2C9E-628CD287B5D9}"/>
              </a:ext>
            </a:extLst>
          </p:cNvPr>
          <p:cNvSpPr txBox="1"/>
          <p:nvPr/>
        </p:nvSpPr>
        <p:spPr>
          <a:xfrm>
            <a:off x="3883342" y="2702659"/>
            <a:ext cx="7489507" cy="646331"/>
          </a:xfrm>
          <a:prstGeom prst="rect">
            <a:avLst/>
          </a:prstGeom>
          <a:noFill/>
        </p:spPr>
        <p:txBody>
          <a:bodyPr wrap="square">
            <a:spAutoFit/>
          </a:bodyPr>
          <a:lstStyle/>
          <a:p>
            <a:pPr algn="just"/>
            <a:r>
              <a:rPr lang="tr-TR" b="1">
                <a:latin typeface="Times New Roman" panose="02020603050405020304" pitchFamily="18" charset="0"/>
                <a:cs typeface="Times New Roman" panose="02020603050405020304" pitchFamily="18" charset="0"/>
              </a:rPr>
              <a:t>Koruyucu ve Destekleyici Yapı</a:t>
            </a:r>
            <a:r>
              <a:rPr lang="tr-TR">
                <a:latin typeface="Times New Roman" panose="02020603050405020304" pitchFamily="18" charset="0"/>
                <a:cs typeface="Times New Roman" panose="02020603050405020304" pitchFamily="18" charset="0"/>
              </a:rPr>
              <a:t>: Sağlam ve destekleyici bir aile yapısı, bireylerin sağlıklı gelişimi için en değerli kaynaktır.</a:t>
            </a:r>
          </a:p>
        </p:txBody>
      </p:sp>
      <p:sp>
        <p:nvSpPr>
          <p:cNvPr id="21" name="Metin kutusu 20">
            <a:extLst>
              <a:ext uri="{FF2B5EF4-FFF2-40B4-BE49-F238E27FC236}">
                <a16:creationId xmlns:a16="http://schemas.microsoft.com/office/drawing/2014/main" id="{29C0141F-42CF-8CD3-0129-074EFBF39513}"/>
              </a:ext>
            </a:extLst>
          </p:cNvPr>
          <p:cNvSpPr txBox="1"/>
          <p:nvPr/>
        </p:nvSpPr>
        <p:spPr>
          <a:xfrm>
            <a:off x="3883342" y="3952942"/>
            <a:ext cx="7649528" cy="646331"/>
          </a:xfrm>
          <a:prstGeom prst="rect">
            <a:avLst/>
          </a:prstGeom>
          <a:noFill/>
        </p:spPr>
        <p:txBody>
          <a:bodyPr wrap="square">
            <a:spAutoFit/>
          </a:bodyPr>
          <a:lstStyle/>
          <a:p>
            <a:pPr algn="just"/>
            <a:r>
              <a:rPr lang="tr-TR" b="1">
                <a:latin typeface="Times New Roman" panose="02020603050405020304" pitchFamily="18" charset="0"/>
                <a:cs typeface="Times New Roman" panose="02020603050405020304" pitchFamily="18" charset="0"/>
              </a:rPr>
              <a:t>Birlik, Beraberlik ve Aidiyet</a:t>
            </a:r>
            <a:r>
              <a:rPr lang="tr-TR">
                <a:latin typeface="Times New Roman" panose="02020603050405020304" pitchFamily="18" charset="0"/>
                <a:cs typeface="Times New Roman" panose="02020603050405020304" pitchFamily="18" charset="0"/>
              </a:rPr>
              <a:t>: Aile, bireye aidiyet duygusu kazandırarak birlik beraberlik içinde zorluklarla başa çıkmayı kolaylaştırır.</a:t>
            </a:r>
          </a:p>
        </p:txBody>
      </p:sp>
      <p:sp>
        <p:nvSpPr>
          <p:cNvPr id="22" name="Metin kutusu 21">
            <a:extLst>
              <a:ext uri="{FF2B5EF4-FFF2-40B4-BE49-F238E27FC236}">
                <a16:creationId xmlns:a16="http://schemas.microsoft.com/office/drawing/2014/main" id="{B14BADC3-3471-7F6A-CE3C-85ACCA144853}"/>
              </a:ext>
            </a:extLst>
          </p:cNvPr>
          <p:cNvSpPr txBox="1"/>
          <p:nvPr/>
        </p:nvSpPr>
        <p:spPr>
          <a:xfrm>
            <a:off x="3012758" y="5207615"/>
            <a:ext cx="8520112" cy="646331"/>
          </a:xfrm>
          <a:prstGeom prst="rect">
            <a:avLst/>
          </a:prstGeom>
          <a:noFill/>
        </p:spPr>
        <p:txBody>
          <a:bodyPr wrap="square">
            <a:spAutoFit/>
          </a:bodyPr>
          <a:lstStyle/>
          <a:p>
            <a:pPr algn="just"/>
            <a:r>
              <a:rPr lang="tr-TR" b="1">
                <a:latin typeface="Times New Roman" panose="02020603050405020304" pitchFamily="18" charset="0"/>
                <a:cs typeface="Times New Roman" panose="02020603050405020304" pitchFamily="18" charset="0"/>
              </a:rPr>
              <a:t>Güçlü Aile, Güçlü Toplum</a:t>
            </a:r>
            <a:r>
              <a:rPr lang="tr-TR">
                <a:latin typeface="Times New Roman" panose="02020603050405020304" pitchFamily="18" charset="0"/>
                <a:cs typeface="Times New Roman" panose="02020603050405020304" pitchFamily="18" charset="0"/>
              </a:rPr>
              <a:t>: Ailedeki pozitif değerler, tüm toplumda barış, huzur ve sürdürülebilir gelişme için temel oluşturur.</a:t>
            </a:r>
          </a:p>
        </p:txBody>
      </p:sp>
    </p:spTree>
    <p:extLst>
      <p:ext uri="{BB962C8B-B14F-4D97-AF65-F5344CB8AC3E}">
        <p14:creationId xmlns:p14="http://schemas.microsoft.com/office/powerpoint/2010/main" val="3136955950"/>
      </p:ext>
    </p:extLst>
  </p:cSld>
  <p:clrMapOvr>
    <a:masterClrMapping/>
  </p:clrMapOvr>
  <p:transition/>
  <p:timing/>
</p:sld>
</file>

<file path=ppt/slides/slide4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8" name="Dikdörtgen 7">
            <a:extLst>
              <a:ext uri="{FF2B5EF4-FFF2-40B4-BE49-F238E27FC236}">
                <a16:creationId xmlns:a16="http://schemas.microsoft.com/office/drawing/2014/main" id="{6FC8FD6C-73EC-A1A6-1880-8E5ED983D21C}"/>
              </a:ext>
            </a:extLst>
          </p:cNvPr>
          <p:cNvSpPr/>
          <p:nvPr/>
        </p:nvSpPr>
        <p:spPr>
          <a:xfrm>
            <a:off x="-87084" y="0"/>
            <a:ext cx="12279084" cy="6873519"/>
          </a:xfrm>
          <a:prstGeom prst="rect">
            <a:avLst/>
          </a:prstGeom>
          <a:solidFill>
            <a:srgbClr val="C00000"/>
          </a:solidFill>
          <a:ln>
            <a:noFill/>
          </a:ln>
          <a:effectLst>
            <a:outerShdw blurRad="107950" dist="12700" dir="5400000" algn="ctr">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Başlık 1">
            <a:extLst>
              <a:ext uri="{FF2B5EF4-FFF2-40B4-BE49-F238E27FC236}">
                <a16:creationId xmlns:a16="http://schemas.microsoft.com/office/drawing/2014/main" id="{051F6A8D-3B14-6711-1CB9-F6A855A0BDE0}"/>
              </a:ext>
            </a:extLst>
          </p:cNvPr>
          <p:cNvSpPr txBox="1"/>
          <p:nvPr/>
        </p:nvSpPr>
        <p:spPr>
          <a:xfrm>
            <a:off x="1817343" y="5274259"/>
            <a:ext cx="8976490" cy="913800"/>
          </a:xfrm>
          <a:prstGeom prst="rect">
            <a:avLst/>
          </a:prstGeom>
        </p:spPr>
        <p:txBody>
          <a:bodyPr>
            <a:noAutofit/>
          </a:bodyPr>
          <a:lstStyle>
            <a:lvl1pPr algn="l" defTabSz="914400" rtl="0" eaLnBrk="1" latinLnBrk="0" hangingPunct="1">
              <a:lnSpc>
                <a:spcPct val="90000"/>
              </a:lnSpc>
              <a:spcBef>
                <a:spcPct val="0"/>
              </a:spcBef>
              <a:buNone/>
              <a:defRPr sz="2400" b="1" kern="1200">
                <a:solidFill>
                  <a:schemeClr val="tx1"/>
                </a:solidFill>
                <a:latin typeface="Times New Roman" panose="02020603050405020304" pitchFamily="18" charset="0"/>
                <a:ea typeface="+mj-ea"/>
                <a:cs typeface="Times New Roman" panose="02020603050405020304" pitchFamily="18" charset="0"/>
              </a:defRPr>
            </a:lvl1pPr>
          </a:lstStyle>
          <a:p>
            <a:pPr algn="ctr"/>
            <a:r>
              <a:rPr lang="tr-TR" sz="5400">
                <a:solidFill>
                  <a:schemeClr val="bg1"/>
                </a:solidFill>
                <a:latin typeface="Cambria" panose="02040503050406030204" pitchFamily="18" charset="0"/>
                <a:ea typeface="Cambria" panose="02040503050406030204" pitchFamily="18" charset="0"/>
              </a:rPr>
              <a:t>Ailemiz Geleceğimiz</a:t>
            </a:r>
          </a:p>
        </p:txBody>
      </p:sp>
      <p:pic>
        <p:nvPicPr>
          <p:cNvPr id="2" name="Grafik 1">
            <a:extLst>
              <a:ext uri="{FF2B5EF4-FFF2-40B4-BE49-F238E27FC236}">
                <a16:creationId xmlns:a16="http://schemas.microsoft.com/office/drawing/2014/main" id="{B83ED640-F880-E978-FCD7-6878CC019C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14851" y="783772"/>
            <a:ext cx="3562297" cy="3706715"/>
          </a:xfrm>
          <a:prstGeom prst="rect">
            <a:avLst/>
          </a:prstGeom>
        </p:spPr>
      </p:pic>
    </p:spTree>
    <p:extLst>
      <p:ext uri="{BB962C8B-B14F-4D97-AF65-F5344CB8AC3E}">
        <p14:creationId xmlns:p14="http://schemas.microsoft.com/office/powerpoint/2010/main" val="2387759878"/>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87672973-D6C3-7FE7-9A00-4E9F3038A65B}"/>
            </a:ext>
          </a:extLst>
        </p:cNvPr>
        <p:cNvGrpSpPr/>
        <p:nvPr/>
      </p:nvGrpSpPr>
      <p:grpSpPr>
        <a:xfrm>
          <a:off x="0" y="0"/>
          <a:ext cx="0" cy="0"/>
        </a:xfrm>
      </p:grpSpPr>
      <p:sp>
        <p:nvSpPr>
          <p:cNvPr id="2" name="Başlık 1">
            <a:extLst>
              <a:ext uri="{FF2B5EF4-FFF2-40B4-BE49-F238E27FC236}">
                <a16:creationId xmlns:a16="http://schemas.microsoft.com/office/drawing/2014/main" id="{07681434-B66C-3C78-66C6-603CAA0FD7E6}"/>
              </a:ext>
            </a:extLst>
          </p:cNvPr>
          <p:cNvSpPr>
            <a:spLocks noGrp="1"/>
          </p:cNvSpPr>
          <p:nvPr>
            <p:ph type="title"/>
          </p:nvPr>
        </p:nvSpPr>
        <p:spPr/>
        <p:txBody>
          <a:bodyPr>
            <a:normAutofit/>
          </a:bodyPr>
          <a:lstStyle/>
          <a:p>
            <a:r>
              <a:rPr lang="tr-TR" sz="3000"/>
              <a:t>Anayasamızın 41. Maddesi ve Aile</a:t>
            </a:r>
          </a:p>
        </p:txBody>
      </p:sp>
      <p:sp>
        <p:nvSpPr>
          <p:cNvPr id="3" name="İçerik Yer Tutucusu 2">
            <a:extLst>
              <a:ext uri="{FF2B5EF4-FFF2-40B4-BE49-F238E27FC236}">
                <a16:creationId xmlns:a16="http://schemas.microsoft.com/office/drawing/2014/main" id="{83CFB140-57B6-C65C-F6C5-1BD4D3A54B9B}"/>
              </a:ext>
            </a:extLst>
          </p:cNvPr>
          <p:cNvSpPr>
            <a:spLocks noGrp="1"/>
          </p:cNvSpPr>
          <p:nvPr>
            <p:ph idx="1"/>
          </p:nvPr>
        </p:nvSpPr>
        <p:spPr>
          <a:xfrm>
            <a:off x="534315" y="2310078"/>
            <a:ext cx="5132662" cy="2726826"/>
          </a:xfrm>
        </p:spPr>
        <p:txBody>
          <a:bodyPr>
            <a:noAutofit/>
          </a:bodyPr>
          <a:lstStyle/>
          <a:p>
            <a:pPr marL="0" indent="0">
              <a:lnSpc>
                <a:spcPct val="150000"/>
              </a:lnSpc>
              <a:buNone/>
            </a:pPr>
            <a:r>
              <a:rPr lang="tr-TR" sz="1800" b="1">
                <a:solidFill>
                  <a:srgbClr val="000000"/>
                </a:solidFill>
                <a:effectLst/>
                <a:latin typeface="Times New Roman" panose="02020603050405020304" pitchFamily="18" charset="0"/>
                <a:ea typeface="Calibri" panose="020f0502020204030204" pitchFamily="34" charset="0"/>
              </a:rPr>
              <a:t>“Aile, Türk toplumunun temelidir ve eşler arasında eşitliğe dayanır. Devlet, ailenin huzur ve refahı ile özellikle ananın ve çocukların korunması ve aile planlamasının öğretimi ile uygulanmasını sağlamak için gerekli tedbirleri alır, teşkilatı kurar.’’</a:t>
            </a:r>
            <a:endParaRPr lang="tr-TR" sz="1800"/>
          </a:p>
        </p:txBody>
      </p:sp>
      <p:sp>
        <p:nvSpPr>
          <p:cNvPr id="4" name="Slayt Numarası Yer Tutucusu 3">
            <a:extLst>
              <a:ext uri="{FF2B5EF4-FFF2-40B4-BE49-F238E27FC236}">
                <a16:creationId xmlns:a16="http://schemas.microsoft.com/office/drawing/2014/main" id="{53E8F973-481E-A32D-21B1-FABC7CCA9316}"/>
              </a:ext>
            </a:extLst>
          </p:cNvPr>
          <p:cNvSpPr>
            <a:spLocks noGrp="1"/>
          </p:cNvSpPr>
          <p:nvPr>
            <p:ph type="sldNum" sz="quarter" idx="12"/>
          </p:nvPr>
        </p:nvSpPr>
        <p:spPr/>
        <p:txBody>
          <a:bodyPr/>
          <a:lstStyle/>
          <a:p>
            <a:fld id="{2651E522-0742-4A46-8F2F-AFC02481057A}" type="slidenum">
              <a:rPr lang="tr-TR" smtClean="0"/>
              <a:t>5</a:t>
            </a:fld>
            <a:endParaRPr lang="tr-TR"/>
          </a:p>
        </p:txBody>
      </p:sp>
      <p:pic>
        <p:nvPicPr>
          <p:cNvPr id="7" name="Resim 6">
            <a:extLst>
              <a:ext uri="{FF2B5EF4-FFF2-40B4-BE49-F238E27FC236}">
                <a16:creationId xmlns:a16="http://schemas.microsoft.com/office/drawing/2014/main" id="{0150DED2-09A2-0DC3-0AB5-3AB9B0722612}"/>
              </a:ext>
            </a:extLst>
          </p:cNvPr>
          <p:cNvPicPr>
            <a:picLocks noChangeAspect="1"/>
          </p:cNvPicPr>
          <p:nvPr/>
        </p:nvPicPr>
        <p:blipFill>
          <a:blip r:embed="rId2"/>
          <a:stretch>
            <a:fillRect/>
          </a:stretch>
        </p:blipFill>
        <p:spPr>
          <a:xfrm>
            <a:off x="6457358" y="1506251"/>
            <a:ext cx="5257477" cy="3839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13719669"/>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Başlık 1">
            <a:extLst>
              <a:ext uri="{FF2B5EF4-FFF2-40B4-BE49-F238E27FC236}">
                <a16:creationId xmlns:a16="http://schemas.microsoft.com/office/drawing/2014/main" id="{85268DA0-D487-CBD1-B6DD-379263015D95}"/>
              </a:ext>
            </a:extLst>
          </p:cNvPr>
          <p:cNvSpPr>
            <a:spLocks noGrp="1"/>
          </p:cNvSpPr>
          <p:nvPr>
            <p:ph type="title"/>
          </p:nvPr>
        </p:nvSpPr>
        <p:spPr/>
        <p:txBody>
          <a:bodyPr>
            <a:normAutofit/>
          </a:bodyPr>
          <a:lstStyle/>
          <a:p>
            <a:r>
              <a:rPr lang="tr-TR" sz="3000"/>
              <a:t>On İkinci Kalkınma Planı ve Aile </a:t>
            </a:r>
          </a:p>
        </p:txBody>
      </p:sp>
      <p:sp>
        <p:nvSpPr>
          <p:cNvPr id="3" name="İçerik Yer Tutucusu 2">
            <a:extLst>
              <a:ext uri="{FF2B5EF4-FFF2-40B4-BE49-F238E27FC236}">
                <a16:creationId xmlns:a16="http://schemas.microsoft.com/office/drawing/2014/main" id="{36024A6F-501D-C41B-E292-81CC3B851733}"/>
              </a:ext>
            </a:extLst>
          </p:cNvPr>
          <p:cNvSpPr>
            <a:spLocks noGrp="1"/>
          </p:cNvSpPr>
          <p:nvPr>
            <p:ph idx="1"/>
          </p:nvPr>
        </p:nvSpPr>
        <p:spPr>
          <a:xfrm>
            <a:off x="4924425" y="2081228"/>
            <a:ext cx="6126480" cy="3344545"/>
          </a:xfrm>
        </p:spPr>
        <p:txBody>
          <a:bodyPr>
            <a:noAutofit/>
          </a:bodyPr>
          <a:lstStyle/>
          <a:p>
            <a:pPr marL="0" indent="0">
              <a:lnSpc>
                <a:spcPct val="150000"/>
              </a:lnSpc>
              <a:buNone/>
            </a:pPr>
            <a:r>
              <a:rPr lang="tr-TR" sz="1800" b="1" i="0">
                <a:solidFill>
                  <a:srgbClr val="212529"/>
                </a:solidFill>
                <a:effectLst/>
              </a:rPr>
              <a:t>“Kadın ve erkeğin evlilik bağıyla kurulan, milli ve manevi değerlerin taşıyıcısı olan ailenin her türlü zararlı eğilimden korunması, sağlıklı nesillerin yetişmesi, dinamik nüfus yapısının ve kalkınmanın istikrarlı bir biçimde sürdürülmesini teminen aile kurumunun güçlendirilmesi” </a:t>
            </a:r>
            <a:r>
              <a:rPr lang="tr-TR" sz="1800" b="0" i="0">
                <a:solidFill>
                  <a:srgbClr val="212529"/>
                </a:solidFill>
                <a:effectLst/>
              </a:rPr>
              <a:t>temel amaç olarak belirlenmiştir. </a:t>
            </a:r>
            <a:endParaRPr lang="tr-TR" sz="1800"/>
          </a:p>
        </p:txBody>
      </p:sp>
      <p:sp>
        <p:nvSpPr>
          <p:cNvPr id="4" name="Slayt Numarası Yer Tutucusu 3">
            <a:extLst>
              <a:ext uri="{FF2B5EF4-FFF2-40B4-BE49-F238E27FC236}">
                <a16:creationId xmlns:a16="http://schemas.microsoft.com/office/drawing/2014/main" id="{BABB651B-004D-A01F-D756-E000A71A65A1}"/>
              </a:ext>
            </a:extLst>
          </p:cNvPr>
          <p:cNvSpPr>
            <a:spLocks noGrp="1"/>
          </p:cNvSpPr>
          <p:nvPr>
            <p:ph type="sldNum" sz="quarter" idx="12"/>
          </p:nvPr>
        </p:nvSpPr>
        <p:spPr/>
        <p:txBody>
          <a:bodyPr/>
          <a:lstStyle/>
          <a:p>
            <a:fld id="{2651E522-0742-4A46-8F2F-AFC02481057A}" type="slidenum">
              <a:rPr lang="tr-TR" smtClean="0"/>
              <a:t>6</a:t>
            </a:fld>
            <a:endParaRPr lang="tr-TR"/>
          </a:p>
        </p:txBody>
      </p:sp>
      <p:pic>
        <p:nvPicPr>
          <p:cNvPr id="5" name="Resim 4" descr="çizgi film, cadılar bayramı, kırpıntı çizim, tasarım içeren bir resim&#10;&#10;Yapay zeka tarafından oluşturulan içerik yanlış olabilir.">
            <a:extLst>
              <a:ext uri="{FF2B5EF4-FFF2-40B4-BE49-F238E27FC236}">
                <a16:creationId xmlns:a16="http://schemas.microsoft.com/office/drawing/2014/main" id="{36FC029F-6892-C4B0-56AA-0C1DEF97E6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927" y="1388585"/>
            <a:ext cx="4216083" cy="4216083"/>
          </a:xfrm>
          <a:prstGeom prst="rect">
            <a:avLst/>
          </a:prstGeom>
          <a:noFill/>
        </p:spPr>
      </p:pic>
    </p:spTree>
    <p:extLst>
      <p:ext uri="{BB962C8B-B14F-4D97-AF65-F5344CB8AC3E}">
        <p14:creationId xmlns:p14="http://schemas.microsoft.com/office/powerpoint/2010/main" val="1703942020"/>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8C25E77A-1755-3908-F8E2-43F20A8B34F9}"/>
            </a:ext>
          </a:extLst>
        </p:cNvPr>
        <p:cNvGrpSpPr/>
        <p:nvPr/>
      </p:nvGrpSpPr>
      <p:grpSpPr>
        <a:xfrm>
          <a:off x="0" y="0"/>
          <a:ext cx="0" cy="0"/>
        </a:xfrm>
      </p:grpSpPr>
      <p:sp>
        <p:nvSpPr>
          <p:cNvPr id="2" name="Başlık 1">
            <a:extLst>
              <a:ext uri="{FF2B5EF4-FFF2-40B4-BE49-F238E27FC236}">
                <a16:creationId xmlns:a16="http://schemas.microsoft.com/office/drawing/2014/main" id="{EBA62E89-5602-A574-052D-165CF3FFD11C}"/>
              </a:ext>
            </a:extLst>
          </p:cNvPr>
          <p:cNvSpPr>
            <a:spLocks noGrp="1"/>
          </p:cNvSpPr>
          <p:nvPr>
            <p:ph type="title"/>
          </p:nvPr>
        </p:nvSpPr>
        <p:spPr>
          <a:xfrm>
            <a:off x="2669059" y="189161"/>
            <a:ext cx="9326954" cy="623920"/>
          </a:xfrm>
        </p:spPr>
        <p:txBody>
          <a:bodyPr>
            <a:noAutofit/>
          </a:bodyPr>
          <a:lstStyle/>
          <a:p>
            <a:r>
              <a:rPr lang="tr-TR" sz="3000" b="1">
                <a:solidFill>
                  <a:schemeClr val="bg1"/>
                </a:solidFill>
                <a:latin typeface="Times New Roman" panose="02020603050405020304" pitchFamily="18" charset="0"/>
                <a:cs typeface="Times New Roman" panose="02020603050405020304" pitchFamily="18" charset="0"/>
              </a:rPr>
              <a:t>Ailenin Korunması ve Güçlendirilmesi Vizyon Belgesi ve Eylem Planı (2024-2028)</a:t>
            </a:r>
            <a:endParaRPr lang="tr-TR" sz="3000"/>
          </a:p>
        </p:txBody>
      </p:sp>
      <p:sp>
        <p:nvSpPr>
          <p:cNvPr id="4" name="Slayt Numarası Yer Tutucusu 3">
            <a:extLst>
              <a:ext uri="{FF2B5EF4-FFF2-40B4-BE49-F238E27FC236}">
                <a16:creationId xmlns:a16="http://schemas.microsoft.com/office/drawing/2014/main" id="{6E5D8024-11F0-FB01-7B7F-04F7B0BBD493}"/>
              </a:ext>
            </a:extLst>
          </p:cNvPr>
          <p:cNvSpPr>
            <a:spLocks noGrp="1"/>
          </p:cNvSpPr>
          <p:nvPr>
            <p:ph type="sldNum" sz="quarter" idx="12"/>
          </p:nvPr>
        </p:nvSpPr>
        <p:spPr/>
        <p:txBody>
          <a:bodyPr/>
          <a:lstStyle/>
          <a:p>
            <a:fld id="{2651E522-0742-4A46-8F2F-AFC02481057A}" type="slidenum">
              <a:rPr lang="tr-TR" smtClean="0"/>
              <a:t>7</a:t>
            </a:fld>
            <a:endParaRPr lang="tr-TR"/>
          </a:p>
        </p:txBody>
      </p:sp>
      <p:sp>
        <p:nvSpPr>
          <p:cNvPr id="3" name="Metin kutusu 2">
            <a:extLst>
              <a:ext uri="{FF2B5EF4-FFF2-40B4-BE49-F238E27FC236}">
                <a16:creationId xmlns:a16="http://schemas.microsoft.com/office/drawing/2014/main" id="{4ACE05DA-B2DE-1B48-5AC0-4BA4F9159334}"/>
              </a:ext>
            </a:extLst>
          </p:cNvPr>
          <p:cNvSpPr txBox="1"/>
          <p:nvPr/>
        </p:nvSpPr>
        <p:spPr>
          <a:xfrm>
            <a:off x="5169725" y="2291677"/>
            <a:ext cx="6365802" cy="3416320"/>
          </a:xfrm>
          <a:prstGeom prst="rect">
            <a:avLst/>
          </a:prstGeom>
          <a:noFill/>
        </p:spPr>
        <p:txBody>
          <a:bodyPr wrap="square" rtlCol="0">
            <a:spAutoFit/>
          </a:bodyPr>
          <a:lstStyle/>
          <a:p>
            <a:pPr marL="800100" lvl="1" indent="-342900" algn="just">
              <a:buFont typeface="+mj-lt"/>
              <a:buAutoNum type="arabicPeriod"/>
            </a:pPr>
            <a:r>
              <a:rPr lang="tr-TR">
                <a:latin typeface="Times New Roman" panose="02020603050405020304" pitchFamily="18" charset="0"/>
                <a:cs typeface="Times New Roman" panose="02020603050405020304" pitchFamily="18" charset="0"/>
              </a:rPr>
              <a:t>Küresel Riskler ve Demografik Dönüşüm Karşısında Ailenin Korunması</a:t>
            </a:r>
          </a:p>
          <a:p>
            <a:pPr marL="800100" lvl="1" indent="-342900" algn="just">
              <a:buFont typeface="+mj-lt"/>
              <a:buAutoNum type="arabicPeriod"/>
            </a:pPr>
            <a:endParaRPr lang="tr-TR">
              <a:latin typeface="Times New Roman" pitchFamily="18" charset="0"/>
              <a:cs typeface="Times New Roman" panose="02020603050405020304" pitchFamily="18" charset="0"/>
            </a:endParaRPr>
          </a:p>
          <a:p>
            <a:pPr marL="800100" lvl="1" indent="-342900" algn="just">
              <a:buFont typeface="+mj-lt"/>
              <a:buAutoNum type="arabicPeriod"/>
            </a:pPr>
            <a:r>
              <a:rPr lang="tr-TR">
                <a:latin typeface="Times New Roman" panose="02020603050405020304" pitchFamily="18" charset="0"/>
                <a:cs typeface="Times New Roman" panose="02020603050405020304" pitchFamily="18" charset="0"/>
              </a:rPr>
              <a:t>Ailelerin Refah Düzeyinin Yükseltilmesi</a:t>
            </a:r>
          </a:p>
          <a:p>
            <a:pPr marL="800100" lvl="1" indent="-342900" algn="just">
              <a:buFont typeface="+mj-lt"/>
              <a:buAutoNum type="arabicPeriod"/>
            </a:pPr>
            <a:endParaRPr lang="tr-TR">
              <a:latin typeface="Times New Roman" panose="02020603050405020304" pitchFamily="18" charset="0"/>
              <a:cs typeface="Times New Roman" panose="02020603050405020304" pitchFamily="18" charset="0"/>
            </a:endParaRPr>
          </a:p>
          <a:p>
            <a:pPr marL="800100" lvl="1" indent="-342900" algn="just">
              <a:buFont typeface="+mj-lt"/>
              <a:buAutoNum type="arabicPeriod"/>
            </a:pPr>
            <a:r>
              <a:rPr lang="tr-TR">
                <a:latin typeface="Times New Roman" panose="02020603050405020304" pitchFamily="18" charset="0"/>
                <a:cs typeface="Times New Roman" panose="02020603050405020304" pitchFamily="18" charset="0"/>
              </a:rPr>
              <a:t>Aile Odaklı Sosyal Politika ve Hizmetlerin Etkinliğinin Artırılması</a:t>
            </a:r>
          </a:p>
          <a:p>
            <a:pPr marL="800100" lvl="1" indent="-342900" algn="just">
              <a:buFont typeface="+mj-lt"/>
              <a:buAutoNum type="arabicPeriod"/>
            </a:pPr>
            <a:endParaRPr lang="tr-TR">
              <a:latin typeface="Times New Roman" panose="02020603050405020304" pitchFamily="18" charset="0"/>
              <a:cs typeface="Times New Roman" panose="02020603050405020304" pitchFamily="18" charset="0"/>
            </a:endParaRPr>
          </a:p>
          <a:p>
            <a:pPr marL="800100" lvl="1" indent="-342900" algn="just">
              <a:buFont typeface="+mj-lt"/>
              <a:buAutoNum type="arabicPeriod"/>
            </a:pPr>
            <a:r>
              <a:rPr lang="tr-TR">
                <a:latin typeface="Times New Roman" panose="02020603050405020304" pitchFamily="18" charset="0"/>
                <a:cs typeface="Times New Roman" panose="02020603050405020304" pitchFamily="18" charset="0"/>
              </a:rPr>
              <a:t>Dijitalleşme Sürecinde Ailenin Desteklenmesi</a:t>
            </a:r>
          </a:p>
          <a:p>
            <a:pPr marL="800100" lvl="1" indent="-342900" algn="just">
              <a:buFont typeface="+mj-lt"/>
              <a:buAutoNum type="arabicPeriod"/>
            </a:pPr>
            <a:endParaRPr lang="tr-TR">
              <a:latin typeface="Times New Roman" panose="02020603050405020304" pitchFamily="18" charset="0"/>
              <a:cs typeface="Times New Roman" panose="02020603050405020304" pitchFamily="18" charset="0"/>
            </a:endParaRPr>
          </a:p>
          <a:p>
            <a:pPr marL="800100" lvl="1" indent="-342900" algn="just">
              <a:buFont typeface="+mj-lt"/>
              <a:buAutoNum type="arabicPeriod"/>
            </a:pPr>
            <a:r>
              <a:rPr lang="tr-TR">
                <a:latin typeface="Times New Roman" panose="02020603050405020304" pitchFamily="18" charset="0"/>
                <a:cs typeface="Times New Roman" panose="02020603050405020304" pitchFamily="18" charset="0"/>
              </a:rPr>
              <a:t>Aileye Duyarlı Çevre Politikaları ile Ailelerin Afet ve Acil Durumlara Dayanıklılığının Artırılması</a:t>
            </a:r>
          </a:p>
        </p:txBody>
      </p:sp>
      <p:pic>
        <p:nvPicPr>
          <p:cNvPr id="5" name="Resim 4" descr="metin, daire, grafik tasarım içeren bir resim&#10;&#10;Açıklama otomatik olarak oluşturuldu">
            <a:extLst>
              <a:ext uri="{FF2B5EF4-FFF2-40B4-BE49-F238E27FC236}">
                <a16:creationId xmlns:a16="http://schemas.microsoft.com/office/drawing/2014/main" id="{AF648A96-5FD2-6CFD-F40E-8E6E1393EF49}"/>
              </a:ext>
            </a:extLst>
          </p:cNvPr>
          <p:cNvPicPr>
            <a:picLocks noChangeAspect="1"/>
          </p:cNvPicPr>
          <p:nvPr/>
        </p:nvPicPr>
        <p:blipFill>
          <a:blip r:embed="rId3"/>
          <a:stretch>
            <a:fillRect/>
          </a:stretch>
        </p:blipFill>
        <p:spPr>
          <a:xfrm>
            <a:off x="522922" y="1919177"/>
            <a:ext cx="5009610" cy="4159439"/>
          </a:xfrm>
          <a:prstGeom prst="rect">
            <a:avLst/>
          </a:prstGeom>
        </p:spPr>
      </p:pic>
      <p:sp>
        <p:nvSpPr>
          <p:cNvPr id="6" name="Metin kutusu 5">
            <a:extLst>
              <a:ext uri="{FF2B5EF4-FFF2-40B4-BE49-F238E27FC236}">
                <a16:creationId xmlns:a16="http://schemas.microsoft.com/office/drawing/2014/main" id="{EE62D283-10CD-DF77-0F9C-1E39358896EB}"/>
              </a:ext>
            </a:extLst>
          </p:cNvPr>
          <p:cNvSpPr txBox="1"/>
          <p:nvPr/>
        </p:nvSpPr>
        <p:spPr>
          <a:xfrm>
            <a:off x="522922" y="1367713"/>
            <a:ext cx="10335577" cy="369332"/>
          </a:xfrm>
          <a:prstGeom prst="rect">
            <a:avLst/>
          </a:prstGeom>
          <a:noFill/>
        </p:spPr>
        <p:txBody>
          <a:bodyPr wrap="square">
            <a:spAutoFit/>
          </a:bodyPr>
          <a:lstStyle/>
          <a:p>
            <a:r>
              <a:rPr lang="tr-TR" b="1">
                <a:latin typeface="Times New Roman" panose="02020603050405020304" pitchFamily="18" charset="0"/>
                <a:ea typeface="Aptos" panose="020b0004020202020204" pitchFamily="34" charset="0"/>
                <a:cs typeface="Times New Roman" panose="02020603050405020304" pitchFamily="18" charset="0"/>
              </a:rPr>
              <a:t>5 tema altında toplanmış pek çok ulusal ve uluslararası faaliyeti bünyesinde barındırmaktadır.</a:t>
            </a:r>
            <a:endParaRPr lang="tr-TR" b="1">
              <a:latin typeface="Times New Roman" pitchFamily="18" charset="0"/>
              <a:cs typeface="Times New Roman" panose="02020603050405020304" pitchFamily="18" charset="0"/>
            </a:endParaRPr>
          </a:p>
        </p:txBody>
      </p:sp>
    </p:spTree>
    <p:extLst>
      <p:ext uri="{BB962C8B-B14F-4D97-AF65-F5344CB8AC3E}">
        <p14:creationId xmlns:p14="http://schemas.microsoft.com/office/powerpoint/2010/main" val="3528378959"/>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66474A1D-7566-30BD-7F86-80348AC810C0}"/>
            </a:ext>
          </a:extLst>
        </p:cNvPr>
        <p:cNvGrpSpPr/>
        <p:nvPr/>
      </p:nvGrpSpPr>
      <p:grpSpPr>
        <a:xfrm>
          <a:off x="0" y="0"/>
          <a:ext cx="0" cy="0"/>
        </a:xfrm>
      </p:grpSpPr>
      <p:sp>
        <p:nvSpPr>
          <p:cNvPr id="2" name="Başlık 1">
            <a:extLst>
              <a:ext uri="{FF2B5EF4-FFF2-40B4-BE49-F238E27FC236}">
                <a16:creationId xmlns:a16="http://schemas.microsoft.com/office/drawing/2014/main" id="{29AF9056-A4A7-C820-4506-5C1A956B63A1}"/>
              </a:ext>
            </a:extLst>
          </p:cNvPr>
          <p:cNvSpPr>
            <a:spLocks noGrp="1"/>
          </p:cNvSpPr>
          <p:nvPr>
            <p:ph type="title"/>
          </p:nvPr>
        </p:nvSpPr>
        <p:spPr>
          <a:xfrm>
            <a:off x="2523067" y="273827"/>
            <a:ext cx="9354413" cy="623920"/>
          </a:xfrm>
        </p:spPr>
        <p:txBody>
          <a:bodyPr>
            <a:noAutofit/>
          </a:bodyPr>
          <a:lstStyle/>
          <a:p>
            <a:r>
              <a:rPr lang="tr-TR" sz="3000">
                <a:solidFill>
                  <a:schemeClr val="bg1"/>
                </a:solidFill>
              </a:rPr>
              <a:t>Ailenin Karşılaştığı Riskler ve Sonuçları </a:t>
            </a:r>
            <a:endParaRPr lang="tr-TR" sz="3000"/>
          </a:p>
        </p:txBody>
      </p:sp>
      <p:sp>
        <p:nvSpPr>
          <p:cNvPr id="4" name="Slayt Numarası Yer Tutucusu 3">
            <a:extLst>
              <a:ext uri="{FF2B5EF4-FFF2-40B4-BE49-F238E27FC236}">
                <a16:creationId xmlns:a16="http://schemas.microsoft.com/office/drawing/2014/main" id="{3772E3E8-F8D3-087D-BAA4-E09559B2E7B0}"/>
              </a:ext>
            </a:extLst>
          </p:cNvPr>
          <p:cNvSpPr>
            <a:spLocks noGrp="1"/>
          </p:cNvSpPr>
          <p:nvPr>
            <p:ph type="sldNum" sz="quarter" idx="12"/>
          </p:nvPr>
        </p:nvSpPr>
        <p:spPr/>
        <p:txBody>
          <a:bodyPr/>
          <a:lstStyle/>
          <a:p>
            <a:fld id="{2651E522-0742-4A46-8F2F-AFC02481057A}" type="slidenum">
              <a:rPr lang="tr-TR" smtClean="0"/>
              <a:t>8</a:t>
            </a:fld>
            <a:endParaRPr lang="tr-TR"/>
          </a:p>
        </p:txBody>
      </p:sp>
      <p:pic>
        <p:nvPicPr>
          <p:cNvPr id="3" name="Grafik 2">
            <a:extLst>
              <a:ext uri="{FF2B5EF4-FFF2-40B4-BE49-F238E27FC236}">
                <a16:creationId xmlns:a16="http://schemas.microsoft.com/office/drawing/2014/main" id="{A336D07A-D167-C497-2EA1-EF60F3D694B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42205" y="882574"/>
            <a:ext cx="4971265" cy="5535930"/>
          </a:xfrm>
          <a:prstGeom prst="rect">
            <a:avLst/>
          </a:prstGeom>
          <a:effectLst>
            <a:outerShdw blurRad="63500" sx="102000" sy="102000" algn="ctr" rotWithShape="0">
              <a:prstClr val="black">
                <a:alpha val="40000"/>
              </a:prstClr>
            </a:outerShdw>
          </a:effectLst>
        </p:spPr>
      </p:pic>
      <p:sp>
        <p:nvSpPr>
          <p:cNvPr id="5" name="Metin kutusu 4">
            <a:extLst>
              <a:ext uri="{FF2B5EF4-FFF2-40B4-BE49-F238E27FC236}">
                <a16:creationId xmlns:a16="http://schemas.microsoft.com/office/drawing/2014/main" id="{30163AFB-E5F1-4058-9A86-A805C667CB5C}"/>
              </a:ext>
            </a:extLst>
          </p:cNvPr>
          <p:cNvSpPr txBox="1"/>
          <p:nvPr/>
        </p:nvSpPr>
        <p:spPr>
          <a:xfrm>
            <a:off x="717087" y="2753290"/>
            <a:ext cx="1820227" cy="369332"/>
          </a:xfrm>
          <a:prstGeom prst="rect">
            <a:avLst/>
          </a:prstGeom>
          <a:noFill/>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r>
              <a:rPr lang="tr-TR" sz="1800">
                <a:latin typeface="Times New Roman" panose="02020603050405020304" pitchFamily="18" charset="0"/>
                <a:cs typeface="Times New Roman" panose="02020603050405020304" pitchFamily="18" charset="0"/>
              </a:rPr>
              <a:t>Küresel Riskler</a:t>
            </a:r>
          </a:p>
        </p:txBody>
      </p:sp>
      <p:sp>
        <p:nvSpPr>
          <p:cNvPr id="6" name="Metin kutusu 5">
            <a:extLst>
              <a:ext uri="{FF2B5EF4-FFF2-40B4-BE49-F238E27FC236}">
                <a16:creationId xmlns:a16="http://schemas.microsoft.com/office/drawing/2014/main" id="{7755AA09-478A-7C34-C628-BB85B79C4C36}"/>
              </a:ext>
            </a:extLst>
          </p:cNvPr>
          <p:cNvSpPr txBox="1"/>
          <p:nvPr/>
        </p:nvSpPr>
        <p:spPr>
          <a:xfrm>
            <a:off x="659323" y="3356287"/>
            <a:ext cx="2517457" cy="369332"/>
          </a:xfrm>
          <a:prstGeom prst="rect">
            <a:avLst/>
          </a:prstGeom>
          <a:noFill/>
        </p:spPr>
        <p:txBody>
          <a:bodyPr wrap="square">
            <a:spAutoFit/>
          </a:bodyPr>
          <a:lstStyle/>
          <a:p>
            <a:pPr lvl="0"/>
            <a:r>
              <a:rPr lang="tr-TR" sz="1800">
                <a:latin typeface="Times New Roman" panose="02020603050405020304" pitchFamily="18" charset="0"/>
                <a:cs typeface="Times New Roman" panose="02020603050405020304" pitchFamily="18" charset="0"/>
              </a:rPr>
              <a:t>Demografik Dönüşüm</a:t>
            </a:r>
          </a:p>
        </p:txBody>
      </p:sp>
      <p:sp>
        <p:nvSpPr>
          <p:cNvPr id="7" name="Metin kutusu 6">
            <a:extLst>
              <a:ext uri="{FF2B5EF4-FFF2-40B4-BE49-F238E27FC236}">
                <a16:creationId xmlns:a16="http://schemas.microsoft.com/office/drawing/2014/main" id="{654AC4D4-DADE-5780-AD50-732D5BFCFF94}"/>
              </a:ext>
            </a:extLst>
          </p:cNvPr>
          <p:cNvSpPr txBox="1"/>
          <p:nvPr/>
        </p:nvSpPr>
        <p:spPr>
          <a:xfrm>
            <a:off x="657030" y="3991847"/>
            <a:ext cx="1523047" cy="369332"/>
          </a:xfrm>
          <a:prstGeom prst="rect">
            <a:avLst/>
          </a:prstGeom>
          <a:noFill/>
        </p:spPr>
        <p:txBody>
          <a:bodyPr wrap="square">
            <a:spAutoFit/>
          </a:bodyPr>
          <a:lstStyle/>
          <a:p>
            <a:pPr lvl="0"/>
            <a:r>
              <a:rPr lang="tr-TR" sz="1800">
                <a:latin typeface="Times New Roman" panose="02020603050405020304" pitchFamily="18" charset="0"/>
                <a:cs typeface="Times New Roman" panose="02020603050405020304" pitchFamily="18" charset="0"/>
              </a:rPr>
              <a:t>Dijitalleşme</a:t>
            </a:r>
          </a:p>
        </p:txBody>
      </p:sp>
      <p:sp>
        <p:nvSpPr>
          <p:cNvPr id="8" name="Metin kutusu 7">
            <a:extLst>
              <a:ext uri="{FF2B5EF4-FFF2-40B4-BE49-F238E27FC236}">
                <a16:creationId xmlns:a16="http://schemas.microsoft.com/office/drawing/2014/main" id="{D6341541-5E01-D66F-6E44-92B8BF3C39E3}"/>
              </a:ext>
            </a:extLst>
          </p:cNvPr>
          <p:cNvSpPr txBox="1"/>
          <p:nvPr/>
        </p:nvSpPr>
        <p:spPr>
          <a:xfrm>
            <a:off x="657030" y="4572544"/>
            <a:ext cx="2517457" cy="646331"/>
          </a:xfrm>
          <a:prstGeom prst="rect">
            <a:avLst/>
          </a:prstGeom>
          <a:noFill/>
        </p:spPr>
        <p:txBody>
          <a:bodyPr wrap="square">
            <a:spAutoFit/>
          </a:bodyPr>
          <a:lstStyle/>
          <a:p>
            <a:pPr lvl="0"/>
            <a:r>
              <a:rPr lang="tr-TR" sz="1800">
                <a:latin typeface="Times New Roman" panose="02020603050405020304" pitchFamily="18" charset="0"/>
                <a:cs typeface="Times New Roman" panose="02020603050405020304" pitchFamily="18" charset="0"/>
              </a:rPr>
              <a:t>İnsan Hareketleri, Afetler ve Çevre</a:t>
            </a:r>
          </a:p>
        </p:txBody>
      </p:sp>
      <p:sp>
        <p:nvSpPr>
          <p:cNvPr id="9" name="Metin kutusu 8">
            <a:extLst>
              <a:ext uri="{FF2B5EF4-FFF2-40B4-BE49-F238E27FC236}">
                <a16:creationId xmlns:a16="http://schemas.microsoft.com/office/drawing/2014/main" id="{66DAC888-CDF1-DECD-4E9F-E45684615E72}"/>
              </a:ext>
            </a:extLst>
          </p:cNvPr>
          <p:cNvSpPr txBox="1"/>
          <p:nvPr/>
        </p:nvSpPr>
        <p:spPr>
          <a:xfrm>
            <a:off x="657030" y="1957150"/>
            <a:ext cx="1643159" cy="584775"/>
          </a:xfrm>
          <a:prstGeom prst="rect">
            <a:avLst/>
          </a:prstGeom>
          <a:noFill/>
        </p:spPr>
        <p:txBody>
          <a:bodyPr wrap="square">
            <a:spAutoFit/>
          </a:bodyPr>
          <a:lstStyle/>
          <a:p>
            <a:pPr lvl="0"/>
            <a:r>
              <a:rPr lang="tr-TR" sz="3200" b="1" u="sng">
                <a:solidFill>
                  <a:srgbClr val="C00000"/>
                </a:solidFill>
                <a:latin typeface="Times New Roman" panose="02020603050405020304" pitchFamily="18" charset="0"/>
                <a:cs typeface="Times New Roman" panose="02020603050405020304" pitchFamily="18" charset="0"/>
              </a:rPr>
              <a:t>Riskler </a:t>
            </a:r>
          </a:p>
        </p:txBody>
      </p:sp>
      <p:sp>
        <p:nvSpPr>
          <p:cNvPr id="10" name="Metin kutusu 9">
            <a:extLst>
              <a:ext uri="{FF2B5EF4-FFF2-40B4-BE49-F238E27FC236}">
                <a16:creationId xmlns:a16="http://schemas.microsoft.com/office/drawing/2014/main" id="{9FD4D01A-FCDF-2949-AEEB-1E3535D33FD1}"/>
              </a:ext>
            </a:extLst>
          </p:cNvPr>
          <p:cNvSpPr txBox="1"/>
          <p:nvPr/>
        </p:nvSpPr>
        <p:spPr>
          <a:xfrm>
            <a:off x="8093183" y="2264648"/>
            <a:ext cx="3271837" cy="369332"/>
          </a:xfrm>
          <a:prstGeom prst="rect">
            <a:avLst/>
          </a:prstGeom>
          <a:noFill/>
        </p:spPr>
        <p:txBody>
          <a:bodyPr wrap="square">
            <a:spAutoFit/>
          </a:bodyPr>
          <a:lstStyle/>
          <a:p>
            <a:pPr lvl="0"/>
            <a:r>
              <a:rPr lang="tr-TR" sz="1800">
                <a:latin typeface="Times New Roman" panose="02020603050405020304" pitchFamily="18" charset="0"/>
                <a:cs typeface="Times New Roman" panose="02020603050405020304" pitchFamily="18" charset="0"/>
              </a:rPr>
              <a:t>İlk Evlenme Yaşının Ötelenmesi</a:t>
            </a:r>
            <a:endParaRPr lang="tr-TR" sz="1600">
              <a:latin typeface="Times New Roman" pitchFamily="18" charset="0"/>
              <a:cs typeface="Times New Roman" panose="02020603050405020304" pitchFamily="18" charset="0"/>
            </a:endParaRPr>
          </a:p>
        </p:txBody>
      </p:sp>
      <p:sp>
        <p:nvSpPr>
          <p:cNvPr id="11" name="Metin kutusu 10">
            <a:extLst>
              <a:ext uri="{FF2B5EF4-FFF2-40B4-BE49-F238E27FC236}">
                <a16:creationId xmlns:a16="http://schemas.microsoft.com/office/drawing/2014/main" id="{B1BD55D3-2C42-E0F4-66D2-5EBBDA37AB31}"/>
              </a:ext>
            </a:extLst>
          </p:cNvPr>
          <p:cNvSpPr txBox="1"/>
          <p:nvPr/>
        </p:nvSpPr>
        <p:spPr>
          <a:xfrm>
            <a:off x="8213295" y="4457158"/>
            <a:ext cx="2924605" cy="369332"/>
          </a:xfrm>
          <a:prstGeom prst="rect">
            <a:avLst/>
          </a:prstGeom>
          <a:noFill/>
        </p:spPr>
        <p:txBody>
          <a:bodyPr wrap="square">
            <a:spAutoFit/>
          </a:bodyPr>
          <a:lstStyle/>
          <a:p>
            <a:pPr lvl="0"/>
            <a:r>
              <a:rPr lang="tr-TR" sz="1800">
                <a:latin typeface="Times New Roman" panose="02020603050405020304" pitchFamily="18" charset="0"/>
                <a:cs typeface="Times New Roman" panose="02020603050405020304" pitchFamily="18" charset="0"/>
              </a:rPr>
              <a:t>Boşanma Sayısının Artması</a:t>
            </a:r>
          </a:p>
        </p:txBody>
      </p:sp>
      <p:sp>
        <p:nvSpPr>
          <p:cNvPr id="14" name="Metin kutusu 13">
            <a:extLst>
              <a:ext uri="{FF2B5EF4-FFF2-40B4-BE49-F238E27FC236}">
                <a16:creationId xmlns:a16="http://schemas.microsoft.com/office/drawing/2014/main" id="{AB3D0DE7-FDC4-2756-A458-13A6340A573D}"/>
              </a:ext>
            </a:extLst>
          </p:cNvPr>
          <p:cNvSpPr txBox="1"/>
          <p:nvPr/>
        </p:nvSpPr>
        <p:spPr>
          <a:xfrm>
            <a:off x="7467600" y="5253165"/>
            <a:ext cx="3550187" cy="369332"/>
          </a:xfrm>
          <a:prstGeom prst="rect">
            <a:avLst/>
          </a:prstGeom>
          <a:noFill/>
        </p:spPr>
        <p:txBody>
          <a:bodyPr wrap="square">
            <a:spAutoFit/>
          </a:bodyPr>
          <a:lstStyle/>
          <a:p>
            <a:pPr lvl="0"/>
            <a:r>
              <a:rPr lang="tr-TR" sz="1800">
                <a:latin typeface="Times New Roman" panose="02020603050405020304" pitchFamily="18" charset="0"/>
                <a:cs typeface="Times New Roman" panose="02020603050405020304" pitchFamily="18" charset="0"/>
              </a:rPr>
              <a:t>Tek Kişilik Hanelerin Çoğalması</a:t>
            </a:r>
          </a:p>
        </p:txBody>
      </p:sp>
      <p:sp>
        <p:nvSpPr>
          <p:cNvPr id="15" name="Metin kutusu 14">
            <a:extLst>
              <a:ext uri="{FF2B5EF4-FFF2-40B4-BE49-F238E27FC236}">
                <a16:creationId xmlns:a16="http://schemas.microsoft.com/office/drawing/2014/main" id="{C6805E1C-7E6C-CE91-4942-65A24A6878F8}"/>
              </a:ext>
            </a:extLst>
          </p:cNvPr>
          <p:cNvSpPr txBox="1"/>
          <p:nvPr/>
        </p:nvSpPr>
        <p:spPr>
          <a:xfrm>
            <a:off x="3904813" y="3140844"/>
            <a:ext cx="1884350" cy="584775"/>
          </a:xfrm>
          <a:prstGeom prst="rect">
            <a:avLst/>
          </a:prstGeom>
          <a:noFill/>
        </p:spPr>
        <p:txBody>
          <a:bodyPr wrap="square">
            <a:spAutoFit/>
          </a:bodyPr>
          <a:lstStyle/>
          <a:p>
            <a:pPr lvl="0"/>
            <a:r>
              <a:rPr lang="tr-TR" sz="3200" b="1" u="sng">
                <a:solidFill>
                  <a:schemeClr val="accent3">
                    <a:lumMod val="50000"/>
                  </a:schemeClr>
                </a:solidFill>
                <a:latin typeface="Times New Roman" panose="02020603050405020304" pitchFamily="18" charset="0"/>
                <a:cs typeface="Times New Roman" panose="02020603050405020304" pitchFamily="18" charset="0"/>
              </a:rPr>
              <a:t>Sonuçlar</a:t>
            </a:r>
          </a:p>
        </p:txBody>
      </p:sp>
      <p:sp>
        <p:nvSpPr>
          <p:cNvPr id="16" name="Metin kutusu 15">
            <a:extLst>
              <a:ext uri="{FF2B5EF4-FFF2-40B4-BE49-F238E27FC236}">
                <a16:creationId xmlns:a16="http://schemas.microsoft.com/office/drawing/2014/main" id="{FD97ADF1-1341-FA99-808C-1D5A317F8FF5}"/>
              </a:ext>
            </a:extLst>
          </p:cNvPr>
          <p:cNvSpPr txBox="1"/>
          <p:nvPr/>
        </p:nvSpPr>
        <p:spPr>
          <a:xfrm>
            <a:off x="7086600" y="1518524"/>
            <a:ext cx="3271837" cy="369332"/>
          </a:xfrm>
          <a:prstGeom prst="rect">
            <a:avLst/>
          </a:prstGeom>
          <a:noFill/>
        </p:spPr>
        <p:txBody>
          <a:bodyPr wrap="square">
            <a:spAutoFit/>
          </a:bodyPr>
          <a:lstStyle/>
          <a:p>
            <a:pPr lvl="0"/>
            <a:r>
              <a:rPr lang="tr-TR" sz="1800">
                <a:latin typeface="Times New Roman" panose="02020603050405020304" pitchFamily="18" charset="0"/>
                <a:cs typeface="Times New Roman" panose="02020603050405020304" pitchFamily="18" charset="0"/>
              </a:rPr>
              <a:t>Evlilik Sayısındaki Değişim</a:t>
            </a:r>
            <a:endParaRPr lang="tr-TR" sz="1600">
              <a:latin typeface="Times New Roman" panose="02020603050405020304" pitchFamily="18" charset="0"/>
              <a:cs typeface="Times New Roman" panose="02020603050405020304" pitchFamily="18" charset="0"/>
            </a:endParaRPr>
          </a:p>
        </p:txBody>
      </p:sp>
      <p:sp>
        <p:nvSpPr>
          <p:cNvPr id="17" name="Metin kutusu 16">
            <a:extLst>
              <a:ext uri="{FF2B5EF4-FFF2-40B4-BE49-F238E27FC236}">
                <a16:creationId xmlns:a16="http://schemas.microsoft.com/office/drawing/2014/main" id="{E1BDEEE4-66A6-40CE-6721-22ABB4F299B9}"/>
              </a:ext>
            </a:extLst>
          </p:cNvPr>
          <p:cNvSpPr txBox="1"/>
          <p:nvPr/>
        </p:nvSpPr>
        <p:spPr>
          <a:xfrm>
            <a:off x="8475266" y="3332266"/>
            <a:ext cx="3340417" cy="369332"/>
          </a:xfrm>
          <a:prstGeom prst="rect">
            <a:avLst/>
          </a:prstGeom>
          <a:noFill/>
        </p:spPr>
        <p:txBody>
          <a:bodyPr wrap="square">
            <a:spAutoFit/>
          </a:bodyPr>
          <a:lstStyle/>
          <a:p>
            <a:pPr lvl="0"/>
            <a:r>
              <a:rPr lang="tr-TR" sz="1800">
                <a:latin typeface="Times New Roman" panose="02020603050405020304" pitchFamily="18" charset="0"/>
                <a:cs typeface="Times New Roman" panose="02020603050405020304" pitchFamily="18" charset="0"/>
              </a:rPr>
              <a:t>Doğurganlık Hızının Düşmesi</a:t>
            </a:r>
          </a:p>
        </p:txBody>
      </p:sp>
    </p:spTree>
    <p:extLst>
      <p:ext uri="{BB962C8B-B14F-4D97-AF65-F5344CB8AC3E}">
        <p14:creationId xmlns:p14="http://schemas.microsoft.com/office/powerpoint/2010/main" val="3743687485"/>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1A74F00F-B0A5-FC7B-73F9-C2E49D8F88E9}"/>
            </a:ext>
          </a:extLst>
        </p:cNvPr>
        <p:cNvGrpSpPr/>
        <p:nvPr/>
      </p:nvGrpSpPr>
      <p:grpSpPr>
        <a:xfrm>
          <a:off x="0" y="0"/>
          <a:ext cx="0" cy="0"/>
        </a:xfrm>
      </p:grpSpPr>
      <p:sp>
        <p:nvSpPr>
          <p:cNvPr id="2" name="Başlık 1">
            <a:extLst>
              <a:ext uri="{FF2B5EF4-FFF2-40B4-BE49-F238E27FC236}">
                <a16:creationId xmlns:a16="http://schemas.microsoft.com/office/drawing/2014/main" id="{9A13A3B1-0E56-E211-5552-61FD093ED442}"/>
              </a:ext>
            </a:extLst>
          </p:cNvPr>
          <p:cNvSpPr>
            <a:spLocks noGrp="1"/>
          </p:cNvSpPr>
          <p:nvPr>
            <p:ph type="title"/>
          </p:nvPr>
        </p:nvSpPr>
        <p:spPr/>
        <p:txBody>
          <a:bodyPr>
            <a:noAutofit/>
          </a:bodyPr>
          <a:lstStyle/>
          <a:p>
            <a:r>
              <a:rPr lang="tr-TR" sz="3000">
                <a:solidFill>
                  <a:schemeClr val="bg1"/>
                </a:solidFill>
              </a:rPr>
              <a:t>Evlilik Sayısındaki Değişim </a:t>
            </a:r>
            <a:endParaRPr lang="tr-TR" sz="3000"/>
          </a:p>
        </p:txBody>
      </p:sp>
      <p:sp>
        <p:nvSpPr>
          <p:cNvPr id="4" name="Slayt Numarası Yer Tutucusu 3">
            <a:extLst>
              <a:ext uri="{FF2B5EF4-FFF2-40B4-BE49-F238E27FC236}">
                <a16:creationId xmlns:a16="http://schemas.microsoft.com/office/drawing/2014/main" id="{D2CFA555-8B59-FBFD-028A-62154090C8D3}"/>
              </a:ext>
            </a:extLst>
          </p:cNvPr>
          <p:cNvSpPr>
            <a:spLocks noGrp="1"/>
          </p:cNvSpPr>
          <p:nvPr>
            <p:ph type="sldNum" sz="quarter" idx="12"/>
          </p:nvPr>
        </p:nvSpPr>
        <p:spPr/>
        <p:txBody>
          <a:bodyPr/>
          <a:lstStyle/>
          <a:p>
            <a:fld id="{2651E522-0742-4A46-8F2F-AFC02481057A}" type="slidenum">
              <a:rPr lang="tr-TR" smtClean="0"/>
              <a:t>9</a:t>
            </a:fld>
            <a:endParaRPr lang="tr-TR"/>
          </a:p>
        </p:txBody>
      </p:sp>
      <p:sp>
        <p:nvSpPr>
          <p:cNvPr id="5" name="Dikdörtgen 4">
            <a:extLst>
              <a:ext uri="{FF2B5EF4-FFF2-40B4-BE49-F238E27FC236}">
                <a16:creationId xmlns:a16="http://schemas.microsoft.com/office/drawing/2014/main" id="{E1BCF144-0DDC-35DA-B6F8-DEC642C65135}"/>
              </a:ext>
            </a:extLst>
          </p:cNvPr>
          <p:cNvSpPr/>
          <p:nvPr/>
        </p:nvSpPr>
        <p:spPr>
          <a:xfrm>
            <a:off x="724678" y="5993898"/>
            <a:ext cx="7010493" cy="246221"/>
          </a:xfrm>
          <a:prstGeom prst="rect">
            <a:avLst/>
          </a:prstGeom>
        </p:spPr>
        <p:txBody>
          <a:bodyPr wrap="square">
            <a:spAutoFit/>
          </a:bodyPr>
          <a:lstStyle/>
          <a:p>
            <a:r>
              <a:rPr lang="tr-TR" sz="1000">
                <a:latin typeface="Times New Roman" panose="02020603050405020304" pitchFamily="18" charset="0"/>
                <a:cs typeface="Times New Roman" panose="02020603050405020304" pitchFamily="18" charset="0"/>
              </a:rPr>
              <a:t>Evlilik Sayısı ve Kaba Evlenme Hızındaki değişim, 2001-2024 TÜİK, Veri Portalı</a:t>
            </a:r>
          </a:p>
        </p:txBody>
      </p:sp>
      <p:pic>
        <p:nvPicPr>
          <p:cNvPr id="6" name="Resim 5">
            <a:extLst>
              <a:ext uri="{FF2B5EF4-FFF2-40B4-BE49-F238E27FC236}">
                <a16:creationId xmlns:a16="http://schemas.microsoft.com/office/drawing/2014/main" id="{5D3A8493-9EC3-5FE9-48F6-47BD92AB6DD2}"/>
              </a:ext>
            </a:extLst>
          </p:cNvPr>
          <p:cNvPicPr>
            <a:picLocks noChangeAspect="1"/>
          </p:cNvPicPr>
          <p:nvPr/>
        </p:nvPicPr>
        <p:blipFill>
          <a:blip r:embed="rId3"/>
          <a:stretch>
            <a:fillRect/>
          </a:stretch>
        </p:blipFill>
        <p:spPr>
          <a:xfrm>
            <a:off x="563081" y="1214284"/>
            <a:ext cx="10923738" cy="4586188"/>
          </a:xfrm>
          <a:prstGeom prst="rect">
            <a:avLst/>
          </a:prstGeom>
        </p:spPr>
      </p:pic>
    </p:spTree>
    <p:extLst>
      <p:ext uri="{BB962C8B-B14F-4D97-AF65-F5344CB8AC3E}">
        <p14:creationId xmlns:p14="http://schemas.microsoft.com/office/powerpoint/2010/main" val="928060417"/>
      </p:ext>
    </p:extLst>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r="http://schemas.openxmlformats.org/officeDocument/2006/relationships"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Geniş ekran</PresentationFormat>
  <Paragraphs>213</Paragraphs>
  <Slides>40</Slides>
  <Notes>28</Notes>
  <TotalTime>4886</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40</vt:i4>
      </vt:variant>
    </vt:vector>
  </HeadingPairs>
  <TitlesOfParts>
    <vt:vector baseType="lpstr" size="51">
      <vt:lpstr>Arial</vt:lpstr>
      <vt:lpstr>Calibri Light</vt:lpstr>
      <vt:lpstr>Calibri</vt:lpstr>
      <vt:lpstr>Times New Roman</vt:lpstr>
      <vt:lpstr>Cambria</vt:lpstr>
      <vt:lpstr>Aptos</vt:lpstr>
      <vt:lpstr>Wingdings</vt:lpstr>
      <vt:lpstr>Aharoni</vt:lpstr>
      <vt:lpstr>ヒラギノ明朝 Pro W3</vt:lpstr>
      <vt:lpstr>system-ui</vt:lpstr>
      <vt:lpstr>Office Teması</vt:lpstr>
      <vt:lpstr>PowerPoint Presentation</vt:lpstr>
      <vt:lpstr>Aile Nedir?</vt:lpstr>
      <vt:lpstr>Aile Neden Önemlidir?</vt:lpstr>
      <vt:lpstr>Ailenin Toplumdaki Rolü Nedir?</vt:lpstr>
      <vt:lpstr>Anayasamızın 41. Maddesi ve Aile</vt:lpstr>
      <vt:lpstr>On İkinci Kalkınma Planı ve Aile </vt:lpstr>
      <vt:lpstr>Ailenin Korunması ve Güçlendirilmesi Vizyon Belgesi ve Eylem Planı (2024-2028)</vt:lpstr>
      <vt:lpstr>Ailenin Karşılaştığı Riskler ve Sonuçları </vt:lpstr>
      <vt:lpstr>Evlilik Sayısındaki Değişim </vt:lpstr>
      <vt:lpstr>İlk Evlenme Yaşındaki Değişim</vt:lpstr>
      <vt:lpstr>Doğurganlık Hızı</vt:lpstr>
      <vt:lpstr>Boşanma Sayısındaki Değişim</vt:lpstr>
      <vt:lpstr>Tek Kişilik Hanelerin Sayısındaki Değişim</vt:lpstr>
      <vt:lpstr>TÜİK 2024 Yaşam Memnuniyeti Araştırması</vt:lpstr>
      <vt:lpstr>2025 Aile Yılı İlanı</vt:lpstr>
      <vt:lpstr>Amacımız</vt:lpstr>
      <vt:lpstr>PowerPoint Presentation</vt:lpstr>
      <vt:lpstr>Aile Enstitüsü</vt:lpstr>
      <vt:lpstr>Nüfus Politikaları Kurulu</vt:lpstr>
      <vt:lpstr>Evlenecek Gençlerin Desteklenmesi Projesi</vt:lpstr>
      <vt:lpstr>Aile Yılı Desteği Kapsamında Doğum Yardımları</vt:lpstr>
      <vt:lpstr>Aile Eğitim Programı (AEP) Çalışmaları</vt:lpstr>
      <vt:lpstr>Evlilik Öncesi Eğitim</vt:lpstr>
      <vt:lpstr>Aile Danışmanlığı Hizmeti </vt:lpstr>
      <vt:lpstr>Aile İletişim Atölyeleri</vt:lpstr>
      <vt:lpstr>2025 Aile Yılı Hatıra Pulu</vt:lpstr>
      <vt:lpstr>Aile Yılı Logosu</vt:lpstr>
      <vt:lpstr>Aile Yılı Web Sitesi</vt:lpstr>
      <vt:lpstr>Aile Temalı Aile Çocuk Dergisi Yayını</vt:lpstr>
      <vt:lpstr>Sosyal Politika Çalışmaları Dergisi Aile Özel Sayısı</vt:lpstr>
      <vt:lpstr>Evlilikte 25. ve 50. Yılını Tamamlayan Çiftlerin Ziyareti</vt:lpstr>
      <vt:lpstr>Aile Yılına Özgü Sosyal Medya İçerikleri ve Kamu Spotları</vt:lpstr>
      <vt:lpstr>İlk Öğretmenim Ailem Mobil Uygulaması</vt:lpstr>
      <vt:lpstr>Türk Hava Yolları Aile İndirimi Kampanyası</vt:lpstr>
      <vt:lpstr>Aile Yılı Söyleşileri</vt:lpstr>
      <vt:lpstr>2025 Aile  Yılını Hep Birlikte Kutluyoruz</vt:lpstr>
      <vt:lpstr>2025 Aile  Yılını Hep Birlikte Kutluyoruz</vt:lpstr>
      <vt:lpstr>2025 Aile  Yılını Hep Birlikte Kutluyoruz</vt:lpstr>
      <vt:lpstr>Başlık</vt:lpstr>
      <vt:lpstr>PowerPoint Presentation</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Sunusu</dc:title>
  <dc:creator>ŞİRİN AÇILAN</dc:creator>
  <cp:lastModifiedBy>ŞİRİN AÇILAN</cp:lastModifiedBy>
  <cp:revision>545</cp:revision>
  <dcterms:created xsi:type="dcterms:W3CDTF">2023-11-29T06:42:54Z</dcterms:created>
  <dcterms:modified xsi:type="dcterms:W3CDTF">2025-03-04T06:30:34Z</dcterms:modified>
</cp:coreProperties>
</file>